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1881838697" r:id="rId2"/>
    <p:sldId id="2147482552" r:id="rId3"/>
    <p:sldId id="305" r:id="rId4"/>
    <p:sldId id="2147482554" r:id="rId5"/>
    <p:sldId id="2147482556" r:id="rId6"/>
    <p:sldId id="2147482555" r:id="rId7"/>
    <p:sldId id="2147482558" r:id="rId8"/>
    <p:sldId id="2147482560" r:id="rId9"/>
    <p:sldId id="2147482561" r:id="rId10"/>
    <p:sldId id="754"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65" userDrawn="1">
          <p15:clr>
            <a:srgbClr val="A4A3A4"/>
          </p15:clr>
        </p15:guide>
        <p15:guide id="2" orient="horz" pos="145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5C"/>
    <a:srgbClr val="00728D"/>
    <a:srgbClr val="FD981C"/>
    <a:srgbClr val="49B572"/>
    <a:srgbClr val="008C6D"/>
    <a:srgbClr val="F5F7FA"/>
    <a:srgbClr val="DFF0D3"/>
    <a:srgbClr val="00D0A3"/>
    <a:srgbClr val="ECEEF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5" autoAdjust="0"/>
    <p:restoredTop sz="96327"/>
  </p:normalViewPr>
  <p:slideViewPr>
    <p:cSldViewPr snapToGrid="0" snapToObjects="1">
      <p:cViewPr varScale="1">
        <p:scale>
          <a:sx n="73" d="100"/>
          <a:sy n="73" d="100"/>
        </p:scale>
        <p:origin x="48" y="185"/>
      </p:cViewPr>
      <p:guideLst>
        <p:guide pos="2865"/>
        <p:guide orient="horz" pos="1457"/>
      </p:guideLst>
    </p:cSldViewPr>
  </p:slideViewPr>
  <p:notesTextViewPr>
    <p:cViewPr>
      <p:scale>
        <a:sx n="1" d="1"/>
        <a:sy n="1" d="1"/>
      </p:scale>
      <p:origin x="0" y="0"/>
    </p:cViewPr>
  </p:notesTextViewPr>
  <p:notesViewPr>
    <p:cSldViewPr snapToGrid="0" snapToObjects="1">
      <p:cViewPr varScale="1">
        <p:scale>
          <a:sx n="83" d="100"/>
          <a:sy n="83" d="100"/>
        </p:scale>
        <p:origin x="399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4C701B14-7DFB-8245-AD37-8BD5B1E0AA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CDE11E04-06B0-8A41-B2E4-527F765635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5F7190-2780-2D4D-975D-167180566A06}" type="datetimeFigureOut">
              <a:rPr kumimoji="1" lang="zh-CN" altLang="en-US" smtClean="0"/>
              <a:t>2026/3/26</a:t>
            </a:fld>
            <a:endParaRPr kumimoji="1" lang="zh-CN" altLang="en-US"/>
          </a:p>
        </p:txBody>
      </p:sp>
      <p:sp>
        <p:nvSpPr>
          <p:cNvPr id="4" name="页脚占位符 3">
            <a:extLst>
              <a:ext uri="{FF2B5EF4-FFF2-40B4-BE49-F238E27FC236}">
                <a16:creationId xmlns:a16="http://schemas.microsoft.com/office/drawing/2014/main" id="{3DC514B2-04BD-8349-844D-A9F416FCAA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7C57710-71FD-BD4A-968C-585216FB68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E80CD2-7A48-3A47-8B9C-25E6BFB1A8E4}" type="slidenum">
              <a:rPr kumimoji="1" lang="zh-CN" altLang="en-US" smtClean="0"/>
              <a:t>‹#›</a:t>
            </a:fld>
            <a:endParaRPr kumimoji="1" lang="zh-CN" altLang="en-US"/>
          </a:p>
        </p:txBody>
      </p:sp>
    </p:spTree>
    <p:extLst>
      <p:ext uri="{BB962C8B-B14F-4D97-AF65-F5344CB8AC3E}">
        <p14:creationId xmlns:p14="http://schemas.microsoft.com/office/powerpoint/2010/main" val="560014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ECD59-947C-482A-AF1F-A22B58DD4E2B}" type="datetimeFigureOut">
              <a:rPr lang="zh-CN" altLang="en-US" smtClean="0"/>
              <a:t>2026/3/26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692E1-DB61-4253-914F-7FFE72991F4C}" type="slidenum">
              <a:rPr lang="zh-CN" altLang="en-US" smtClean="0"/>
              <a:t>‹#›</a:t>
            </a:fld>
            <a:endParaRPr lang="zh-CN" altLang="en-US"/>
          </a:p>
        </p:txBody>
      </p:sp>
    </p:spTree>
    <p:extLst>
      <p:ext uri="{BB962C8B-B14F-4D97-AF65-F5344CB8AC3E}">
        <p14:creationId xmlns:p14="http://schemas.microsoft.com/office/powerpoint/2010/main" val="250990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en-US"/>
          </a:p>
        </p:txBody>
      </p:sp>
      <p:sp>
        <p:nvSpPr>
          <p:cNvPr id="3" name="备注占位符 2"/>
          <p:cNvSpPr>
            <a:spLocks noGrp="1"/>
          </p:cNvSpPr>
          <p:nvPr>
            <p:ph type="body" idx="1"/>
          </p:nvPr>
        </p:nvSpPr>
        <p:spPr/>
        <p:txBody>
          <a:bodyPr/>
          <a:lstStyle/>
          <a:p>
            <a:endParaRPr lang="zh-CN" altLang="en-US" sz="1050" dirty="0"/>
          </a:p>
        </p:txBody>
      </p:sp>
      <p:sp>
        <p:nvSpPr>
          <p:cNvPr id="4" name="灯片编号占位符 3"/>
          <p:cNvSpPr>
            <a:spLocks noGrp="1"/>
          </p:cNvSpPr>
          <p:nvPr>
            <p:ph type="sldNum" sz="quarter" idx="5"/>
          </p:nvPr>
        </p:nvSpPr>
        <p:spPr/>
        <p:txBody>
          <a:bodyPr/>
          <a:lstStyle/>
          <a:p>
            <a:fld id="{F1A4B6A7-1A1A-9843-935B-10395B4866F4}" type="slidenum">
              <a:rPr kumimoji="1" lang="zh-CN" altLang="en-US" smtClean="0"/>
              <a:t>1</a:t>
            </a:fld>
            <a:endParaRPr kumimoji="1" lang="zh-CN" altLang="en-US"/>
          </a:p>
        </p:txBody>
      </p:sp>
    </p:spTree>
    <p:extLst>
      <p:ext uri="{BB962C8B-B14F-4D97-AF65-F5344CB8AC3E}">
        <p14:creationId xmlns:p14="http://schemas.microsoft.com/office/powerpoint/2010/main" val="1535267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0960F06-B26B-42DF-95F8-72D8DC6A3208}" type="slidenum">
              <a:rPr lang="zh-CN" altLang="en-US" smtClean="0"/>
              <a:t>10</a:t>
            </a:fld>
            <a:endParaRPr lang="zh-CN" altLang="en-US"/>
          </a:p>
        </p:txBody>
      </p:sp>
    </p:spTree>
    <p:extLst>
      <p:ext uri="{BB962C8B-B14F-4D97-AF65-F5344CB8AC3E}">
        <p14:creationId xmlns:p14="http://schemas.microsoft.com/office/powerpoint/2010/main" val="1762167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A91FC-B2D9-E73D-106E-0BBF0B894F7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5CBF336-A834-C3AE-7369-D29A829A12F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B58731B-AD13-BFBA-BC60-8F83E6450169}"/>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25538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92449-D95A-EF91-2B12-78CB6649DF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4523F7-3BD3-F44A-BA26-6226FE21AA0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4F05BAE-EBF2-9A95-2DA7-39E471A7F10F}"/>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58184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188EC-9BC1-6111-0D91-5B15F2C5486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306B5A4-300A-D600-910D-C5E9CC56AE9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C968DE0-2E2B-C6C6-DEAD-AB5ED8769F8C}"/>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7822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1E111-D27E-F0A0-DB77-023657B11E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0853EAE-64AA-EA1A-9285-D44DB4CDEE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5578886-8B04-156F-EE15-31B34C1DBC3A}"/>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90047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1B19B-8154-8F31-9C37-44BAAFAFE49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7BBC8A-D221-5A69-063B-03E8CD7C5F3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2F70ADF-6866-C69E-C8E0-997525866182}"/>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237610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E0F95-A550-EBA8-FB02-C889199DC4E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649933C-3AE6-4247-F7EE-235A6D0BD1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C0A09E-FF59-CA71-0ED8-1C923E85C449}"/>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93923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6D6F-9863-FC7D-F2A9-15FD5441210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D5EBF01-AE4B-3B73-595B-EDFE109E03A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491CDAA-C455-2A15-3213-43004ED060D5}"/>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2727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BE658-2531-2120-BD15-05937BCC7DB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A7BED6-CF88-3F04-2AC1-CC996F060B3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CFE8E34-704F-5201-7CE7-82C481864321}"/>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50014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12B78781-0257-320A-84FD-EA9B9D0C643D}"/>
              </a:ext>
            </a:extLst>
          </p:cNvPr>
          <p:cNvGrpSpPr/>
          <p:nvPr userDrawn="1"/>
        </p:nvGrpSpPr>
        <p:grpSpPr>
          <a:xfrm>
            <a:off x="0" y="0"/>
            <a:ext cx="12192000" cy="6858000"/>
            <a:chOff x="0" y="0"/>
            <a:chExt cx="12192000" cy="6858000"/>
          </a:xfrm>
        </p:grpSpPr>
        <p:pic>
          <p:nvPicPr>
            <p:cNvPr id="7" name="图片 6">
              <a:extLst>
                <a:ext uri="{FF2B5EF4-FFF2-40B4-BE49-F238E27FC236}">
                  <a16:creationId xmlns:a16="http://schemas.microsoft.com/office/drawing/2014/main" id="{31064D71-62A4-970C-38B5-224900C9EE7F}"/>
                </a:ext>
              </a:extLst>
            </p:cNvPr>
            <p:cNvPicPr>
              <a:picLocks noChangeAspect="1"/>
            </p:cNvPicPr>
            <p:nvPr/>
          </p:nvPicPr>
          <p:blipFill>
            <a:blip r:embed="rId2"/>
            <a:src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C897662-CA12-36F8-886E-FCA19AC85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89000" y="0"/>
              <a:ext cx="1701800" cy="6858000"/>
            </a:xfrm>
            <a:prstGeom prst="rect">
              <a:avLst/>
            </a:prstGeom>
          </p:spPr>
        </p:pic>
      </p:grpSp>
      <p:pic>
        <p:nvPicPr>
          <p:cNvPr id="9" name="图片 8">
            <a:extLst>
              <a:ext uri="{FF2B5EF4-FFF2-40B4-BE49-F238E27FC236}">
                <a16:creationId xmlns:a16="http://schemas.microsoft.com/office/drawing/2014/main" id="{043B1178-74A3-C0C7-B181-EA7A1761B6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3761" y="586157"/>
            <a:ext cx="1800000" cy="487051"/>
          </a:xfrm>
          <a:prstGeom prst="rect">
            <a:avLst/>
          </a:prstGeom>
        </p:spPr>
      </p:pic>
      <p:sp>
        <p:nvSpPr>
          <p:cNvPr id="10" name="文本框 9">
            <a:extLst>
              <a:ext uri="{FF2B5EF4-FFF2-40B4-BE49-F238E27FC236}">
                <a16:creationId xmlns:a16="http://schemas.microsoft.com/office/drawing/2014/main" id="{E83611E7-80DB-1A58-9D62-992D6C4C0E5A}"/>
              </a:ext>
            </a:extLst>
          </p:cNvPr>
          <p:cNvSpPr txBox="1"/>
          <p:nvPr userDrawn="1"/>
        </p:nvSpPr>
        <p:spPr>
          <a:xfrm>
            <a:off x="715951" y="2864085"/>
            <a:ext cx="6102860" cy="1801840"/>
          </a:xfrm>
          <a:prstGeom prst="rect">
            <a:avLst/>
          </a:prstGeom>
          <a:noFill/>
        </p:spPr>
        <p:txBody>
          <a:bodyPr wrap="square" rtlCol="0">
            <a:spAutoFit/>
          </a:bodyPr>
          <a:lstStyle/>
          <a:p>
            <a:pPr>
              <a:lnSpc>
                <a:spcPct val="105000"/>
              </a:lnSpc>
            </a:pPr>
            <a:r>
              <a:rPr lang="zh-CN" altLang="en-US" sz="3600" b="1" dirty="0">
                <a:solidFill>
                  <a:srgbClr val="298F68"/>
                </a:solidFill>
                <a:latin typeface="Microsoft YaHei" panose="020B0503020204020204" pitchFamily="34" charset="-122"/>
                <a:ea typeface="Microsoft YaHei" panose="020B0503020204020204" pitchFamily="34" charset="-122"/>
              </a:rPr>
              <a:t>泰格医药</a:t>
            </a:r>
            <a:endParaRPr lang="en-US" altLang="zh-CN" sz="3600" b="1" dirty="0">
              <a:solidFill>
                <a:srgbClr val="298F68"/>
              </a:solidFill>
              <a:latin typeface="Microsoft YaHei" panose="020B0503020204020204" pitchFamily="34" charset="-122"/>
              <a:ea typeface="Microsoft YaHei" panose="020B0503020204020204" pitchFamily="34" charset="-122"/>
            </a:endParaRPr>
          </a:p>
          <a:p>
            <a:pPr>
              <a:lnSpc>
                <a:spcPct val="105000"/>
              </a:lnSpc>
            </a:pPr>
            <a:r>
              <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sym typeface="+mn-lt"/>
              </a:rPr>
              <a:t>赋能全球医药健康产业</a:t>
            </a:r>
            <a:endParaRPr lang="en-US" altLang="zh-CN" sz="3600" dirty="0">
              <a:solidFill>
                <a:schemeClr val="tx1">
                  <a:lumMod val="65000"/>
                  <a:lumOff val="35000"/>
                </a:schemeClr>
              </a:solidFill>
              <a:latin typeface="微软雅黑" panose="020B0503020204020204" pitchFamily="34" charset="-122"/>
              <a:ea typeface="微软雅黑" panose="020B0503020204020204" pitchFamily="34" charset="-122"/>
              <a:sym typeface="+mn-lt"/>
            </a:endParaRPr>
          </a:p>
          <a:p>
            <a:pPr>
              <a:lnSpc>
                <a:spcPct val="105000"/>
              </a:lnSpc>
            </a:pPr>
            <a:r>
              <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sym typeface="+mn-lt"/>
              </a:rPr>
              <a:t>的创新研发</a:t>
            </a:r>
          </a:p>
        </p:txBody>
      </p:sp>
      <p:grpSp>
        <p:nvGrpSpPr>
          <p:cNvPr id="14" name="组合 13">
            <a:extLst>
              <a:ext uri="{FF2B5EF4-FFF2-40B4-BE49-F238E27FC236}">
                <a16:creationId xmlns:a16="http://schemas.microsoft.com/office/drawing/2014/main" id="{C16E520F-8EFA-8F0F-462D-13C1114B8AEB}"/>
              </a:ext>
            </a:extLst>
          </p:cNvPr>
          <p:cNvGrpSpPr/>
          <p:nvPr userDrawn="1"/>
        </p:nvGrpSpPr>
        <p:grpSpPr>
          <a:xfrm>
            <a:off x="809996" y="5992243"/>
            <a:ext cx="1214748" cy="56494"/>
            <a:chOff x="704850" y="5791202"/>
            <a:chExt cx="2274006" cy="74453"/>
          </a:xfrm>
        </p:grpSpPr>
        <p:sp>
          <p:nvSpPr>
            <p:cNvPr id="15" name="矩形 14">
              <a:extLst>
                <a:ext uri="{FF2B5EF4-FFF2-40B4-BE49-F238E27FC236}">
                  <a16:creationId xmlns:a16="http://schemas.microsoft.com/office/drawing/2014/main" id="{E70F536A-DEA1-346F-3058-2DE8147AA281}"/>
                </a:ext>
              </a:extLst>
            </p:cNvPr>
            <p:cNvSpPr/>
            <p:nvPr/>
          </p:nvSpPr>
          <p:spPr>
            <a:xfrm>
              <a:off x="704850" y="5791203"/>
              <a:ext cx="755036" cy="74452"/>
            </a:xfrm>
            <a:prstGeom prst="rect">
              <a:avLst/>
            </a:prstGeom>
            <a:solidFill>
              <a:srgbClr val="226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sp>
          <p:nvSpPr>
            <p:cNvPr id="21" name="矩形 20">
              <a:extLst>
                <a:ext uri="{FF2B5EF4-FFF2-40B4-BE49-F238E27FC236}">
                  <a16:creationId xmlns:a16="http://schemas.microsoft.com/office/drawing/2014/main" id="{E280289B-D287-6C4B-E1DB-61ED59F0CC67}"/>
                </a:ext>
              </a:extLst>
            </p:cNvPr>
            <p:cNvSpPr/>
            <p:nvPr/>
          </p:nvSpPr>
          <p:spPr>
            <a:xfrm>
              <a:off x="1459886" y="5791202"/>
              <a:ext cx="763934" cy="74452"/>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sp>
          <p:nvSpPr>
            <p:cNvPr id="22" name="矩形 21">
              <a:extLst>
                <a:ext uri="{FF2B5EF4-FFF2-40B4-BE49-F238E27FC236}">
                  <a16:creationId xmlns:a16="http://schemas.microsoft.com/office/drawing/2014/main" id="{EB8BC295-1CCC-9187-478F-A2489194EE80}"/>
                </a:ext>
              </a:extLst>
            </p:cNvPr>
            <p:cNvSpPr/>
            <p:nvPr/>
          </p:nvSpPr>
          <p:spPr>
            <a:xfrm>
              <a:off x="2214922" y="5791202"/>
              <a:ext cx="763934" cy="74452"/>
            </a:xfrm>
            <a:prstGeom prst="rect">
              <a:avLst/>
            </a:prstGeom>
            <a:solidFill>
              <a:srgbClr val="67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grpSp>
      <p:sp>
        <p:nvSpPr>
          <p:cNvPr id="23" name="文本框 22">
            <a:extLst>
              <a:ext uri="{FF2B5EF4-FFF2-40B4-BE49-F238E27FC236}">
                <a16:creationId xmlns:a16="http://schemas.microsoft.com/office/drawing/2014/main" id="{341AE720-F7BD-83B0-4DC3-34BFC9CB664F}"/>
              </a:ext>
            </a:extLst>
          </p:cNvPr>
          <p:cNvSpPr txBox="1"/>
          <p:nvPr userDrawn="1"/>
        </p:nvSpPr>
        <p:spPr>
          <a:xfrm>
            <a:off x="716287" y="5524580"/>
            <a:ext cx="2283528" cy="469359"/>
          </a:xfrm>
          <a:prstGeom prst="rect">
            <a:avLst/>
          </a:prstGeom>
          <a:noFill/>
        </p:spPr>
        <p:txBody>
          <a:bodyPr wrap="squar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泰格医药集团</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870" dirty="0">
                <a:solidFill>
                  <a:schemeClr val="tx1">
                    <a:lumMod val="50000"/>
                    <a:lumOff val="50000"/>
                  </a:schemeClr>
                </a:solidFill>
                <a:latin typeface="Microsoft YaHei" panose="020B0503020204020204" pitchFamily="34" charset="-122"/>
                <a:ea typeface="微软雅黑" panose="020B0503020204020204" pitchFamily="34" charset="-122"/>
              </a:rPr>
              <a:t>www.tigermedgrp.com</a:t>
            </a:r>
            <a:endParaRPr lang="zh-CN" altLang="en-US" sz="870" dirty="0">
              <a:solidFill>
                <a:schemeClr val="tx1">
                  <a:lumMod val="50000"/>
                  <a:lumOff val="50000"/>
                </a:schemeClr>
              </a:solidFill>
              <a:latin typeface="Microsoft YaHei"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4632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副标题和内容（4）">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FF769B2-7F2E-9C41-B30D-7780EA336C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3992" y="360720"/>
            <a:ext cx="1256808" cy="340072"/>
          </a:xfrm>
          <a:prstGeom prst="rect">
            <a:avLst/>
          </a:prstGeom>
        </p:spPr>
      </p:pic>
      <p:sp>
        <p:nvSpPr>
          <p:cNvPr id="23" name="文本框 22">
            <a:extLst>
              <a:ext uri="{FF2B5EF4-FFF2-40B4-BE49-F238E27FC236}">
                <a16:creationId xmlns:a16="http://schemas.microsoft.com/office/drawing/2014/main" id="{4CF5A3DC-97C4-0541-9D53-DD5CF5238BFE}"/>
              </a:ext>
            </a:extLst>
          </p:cNvPr>
          <p:cNvSpPr txBox="1"/>
          <p:nvPr userDrawn="1"/>
        </p:nvSpPr>
        <p:spPr>
          <a:xfrm>
            <a:off x="323871" y="6556095"/>
            <a:ext cx="1992430" cy="230832"/>
          </a:xfrm>
          <a:prstGeom prst="rect">
            <a:avLst/>
          </a:prstGeom>
          <a:noFill/>
        </p:spPr>
        <p:txBody>
          <a:bodyPr wrap="square" rtlCol="0">
            <a:spAutoFit/>
          </a:bodyPr>
          <a:lstStyle/>
          <a:p>
            <a:r>
              <a:rPr lang="en-US" altLang="zh-CN" sz="900" b="0" i="0" dirty="0">
                <a:solidFill>
                  <a:schemeClr val="bg1">
                    <a:lumMod val="50000"/>
                  </a:schemeClr>
                </a:solidFill>
                <a:latin typeface="Arial" panose="020B0604020202020204" pitchFamily="34" charset="0"/>
                <a:ea typeface="Microsoft YaHei UI" panose="020B0503020204020204" pitchFamily="34" charset="-122"/>
              </a:rPr>
              <a:t>Confidential</a:t>
            </a:r>
            <a:endParaRPr lang="zh-CN" altLang="en-US" sz="900" b="0" i="0" dirty="0">
              <a:solidFill>
                <a:schemeClr val="bg1">
                  <a:lumMod val="50000"/>
                </a:schemeClr>
              </a:solidFill>
              <a:latin typeface="Arial" panose="020B0604020202020204" pitchFamily="34" charset="0"/>
              <a:ea typeface="Microsoft YaHei UI" panose="020B0503020204020204" pitchFamily="34" charset="-122"/>
            </a:endParaRPr>
          </a:p>
        </p:txBody>
      </p:sp>
      <p:sp>
        <p:nvSpPr>
          <p:cNvPr id="26" name="内容占位符 2">
            <a:extLst>
              <a:ext uri="{FF2B5EF4-FFF2-40B4-BE49-F238E27FC236}">
                <a16:creationId xmlns:a16="http://schemas.microsoft.com/office/drawing/2014/main" id="{3677DB4E-42E4-F343-A5FD-7D423E46CC5E}"/>
              </a:ext>
            </a:extLst>
          </p:cNvPr>
          <p:cNvSpPr>
            <a:spLocks noGrp="1"/>
          </p:cNvSpPr>
          <p:nvPr>
            <p:ph sz="quarter" idx="13" hasCustomPrompt="1"/>
          </p:nvPr>
        </p:nvSpPr>
        <p:spPr>
          <a:xfrm>
            <a:off x="350354" y="2333002"/>
            <a:ext cx="5584101" cy="1606609"/>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28" name="内容占位符 2">
            <a:extLst>
              <a:ext uri="{FF2B5EF4-FFF2-40B4-BE49-F238E27FC236}">
                <a16:creationId xmlns:a16="http://schemas.microsoft.com/office/drawing/2014/main" id="{3677DB4E-42E4-F343-A5FD-7D423E46CC5E}"/>
              </a:ext>
            </a:extLst>
          </p:cNvPr>
          <p:cNvSpPr>
            <a:spLocks noGrp="1"/>
          </p:cNvSpPr>
          <p:nvPr>
            <p:ph sz="quarter" idx="19" hasCustomPrompt="1"/>
          </p:nvPr>
        </p:nvSpPr>
        <p:spPr>
          <a:xfrm>
            <a:off x="6127266" y="2333002"/>
            <a:ext cx="5584101" cy="1606609"/>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29" name="Text Placeholder 4">
            <a:extLst>
              <a:ext uri="{FF2B5EF4-FFF2-40B4-BE49-F238E27FC236}">
                <a16:creationId xmlns:a16="http://schemas.microsoft.com/office/drawing/2014/main" id="{4D6BC15F-9414-4FEE-B69B-9BD23E3FE336}"/>
              </a:ext>
            </a:extLst>
          </p:cNvPr>
          <p:cNvSpPr>
            <a:spLocks noGrp="1"/>
          </p:cNvSpPr>
          <p:nvPr>
            <p:ph type="body" sz="quarter" idx="20" hasCustomPrompt="1"/>
          </p:nvPr>
        </p:nvSpPr>
        <p:spPr bwMode="gray">
          <a:xfrm>
            <a:off x="350355" y="1811325"/>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30" name="Text Placeholder 4">
            <a:extLst>
              <a:ext uri="{FF2B5EF4-FFF2-40B4-BE49-F238E27FC236}">
                <a16:creationId xmlns:a16="http://schemas.microsoft.com/office/drawing/2014/main" id="{4D6BC15F-9414-4FEE-B69B-9BD23E3FE336}"/>
              </a:ext>
            </a:extLst>
          </p:cNvPr>
          <p:cNvSpPr>
            <a:spLocks noGrp="1"/>
          </p:cNvSpPr>
          <p:nvPr>
            <p:ph type="body" sz="quarter" idx="21" hasCustomPrompt="1"/>
          </p:nvPr>
        </p:nvSpPr>
        <p:spPr bwMode="gray">
          <a:xfrm>
            <a:off x="6127267" y="1811325"/>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0" name="内容占位符 2">
            <a:extLst>
              <a:ext uri="{FF2B5EF4-FFF2-40B4-BE49-F238E27FC236}">
                <a16:creationId xmlns:a16="http://schemas.microsoft.com/office/drawing/2014/main" id="{3677DB4E-42E4-F343-A5FD-7D423E46CC5E}"/>
              </a:ext>
            </a:extLst>
          </p:cNvPr>
          <p:cNvSpPr>
            <a:spLocks noGrp="1"/>
          </p:cNvSpPr>
          <p:nvPr>
            <p:ph sz="quarter" idx="22" hasCustomPrompt="1"/>
          </p:nvPr>
        </p:nvSpPr>
        <p:spPr>
          <a:xfrm>
            <a:off x="350354" y="4688295"/>
            <a:ext cx="5584101" cy="1606609"/>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11" name="内容占位符 2">
            <a:extLst>
              <a:ext uri="{FF2B5EF4-FFF2-40B4-BE49-F238E27FC236}">
                <a16:creationId xmlns:a16="http://schemas.microsoft.com/office/drawing/2014/main" id="{3677DB4E-42E4-F343-A5FD-7D423E46CC5E}"/>
              </a:ext>
            </a:extLst>
          </p:cNvPr>
          <p:cNvSpPr>
            <a:spLocks noGrp="1"/>
          </p:cNvSpPr>
          <p:nvPr>
            <p:ph sz="quarter" idx="23" hasCustomPrompt="1"/>
          </p:nvPr>
        </p:nvSpPr>
        <p:spPr>
          <a:xfrm>
            <a:off x="6127266" y="4688295"/>
            <a:ext cx="5584101" cy="1606609"/>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12" name="Text Placeholder 4">
            <a:extLst>
              <a:ext uri="{FF2B5EF4-FFF2-40B4-BE49-F238E27FC236}">
                <a16:creationId xmlns:a16="http://schemas.microsoft.com/office/drawing/2014/main" id="{4D6BC15F-9414-4FEE-B69B-9BD23E3FE336}"/>
              </a:ext>
            </a:extLst>
          </p:cNvPr>
          <p:cNvSpPr>
            <a:spLocks noGrp="1"/>
          </p:cNvSpPr>
          <p:nvPr>
            <p:ph type="body" sz="quarter" idx="24" hasCustomPrompt="1"/>
          </p:nvPr>
        </p:nvSpPr>
        <p:spPr bwMode="gray">
          <a:xfrm>
            <a:off x="350355" y="4166618"/>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3" name="Text Placeholder 4">
            <a:extLst>
              <a:ext uri="{FF2B5EF4-FFF2-40B4-BE49-F238E27FC236}">
                <a16:creationId xmlns:a16="http://schemas.microsoft.com/office/drawing/2014/main" id="{4D6BC15F-9414-4FEE-B69B-9BD23E3FE336}"/>
              </a:ext>
            </a:extLst>
          </p:cNvPr>
          <p:cNvSpPr>
            <a:spLocks noGrp="1"/>
          </p:cNvSpPr>
          <p:nvPr>
            <p:ph type="body" sz="quarter" idx="25" hasCustomPrompt="1"/>
          </p:nvPr>
        </p:nvSpPr>
        <p:spPr bwMode="gray">
          <a:xfrm>
            <a:off x="6127267" y="4166618"/>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4" name="文本占位符 6">
            <a:extLst>
              <a:ext uri="{FF2B5EF4-FFF2-40B4-BE49-F238E27FC236}">
                <a16:creationId xmlns:a16="http://schemas.microsoft.com/office/drawing/2014/main" id="{27D2D7CB-373E-314C-8500-CEB241F6650F}"/>
              </a:ext>
            </a:extLst>
          </p:cNvPr>
          <p:cNvSpPr>
            <a:spLocks noGrp="1"/>
          </p:cNvSpPr>
          <p:nvPr>
            <p:ph type="body" sz="quarter" idx="11" hasCustomPrompt="1"/>
          </p:nvPr>
        </p:nvSpPr>
        <p:spPr>
          <a:xfrm>
            <a:off x="319088" y="282403"/>
            <a:ext cx="10086975" cy="503781"/>
          </a:xfrm>
        </p:spPr>
        <p:txBody>
          <a:bodyPr>
            <a:normAutofit/>
          </a:bodyPr>
          <a:lstStyle>
            <a:lvl1pPr>
              <a:buNone/>
              <a:defRPr sz="3000" b="0">
                <a:solidFill>
                  <a:schemeClr val="tx1">
                    <a:lumMod val="65000"/>
                    <a:lumOff val="35000"/>
                  </a:schemeClr>
                </a:solidFill>
              </a:defRPr>
            </a:lvl1pPr>
            <a:lvl2pPr>
              <a:buNone/>
              <a:defRPr/>
            </a:lvl2pPr>
          </a:lstStyle>
          <a:p>
            <a:pPr lvl="0"/>
            <a:r>
              <a:rPr kumimoji="1" lang="zh-CN" altLang="en-US" dirty="0"/>
              <a:t>单击此处编辑标题样式</a:t>
            </a:r>
          </a:p>
        </p:txBody>
      </p:sp>
      <p:sp>
        <p:nvSpPr>
          <p:cNvPr id="15" name="文本占位符 13">
            <a:extLst>
              <a:ext uri="{FF2B5EF4-FFF2-40B4-BE49-F238E27FC236}">
                <a16:creationId xmlns:a16="http://schemas.microsoft.com/office/drawing/2014/main" id="{0D87B2CB-8AAF-204C-9D4E-4AA81A3E61F7}"/>
              </a:ext>
            </a:extLst>
          </p:cNvPr>
          <p:cNvSpPr>
            <a:spLocks noGrp="1"/>
          </p:cNvSpPr>
          <p:nvPr>
            <p:ph type="body" sz="quarter" idx="12" hasCustomPrompt="1"/>
          </p:nvPr>
        </p:nvSpPr>
        <p:spPr>
          <a:xfrm>
            <a:off x="319088" y="809219"/>
            <a:ext cx="5776912" cy="363702"/>
          </a:xfrm>
        </p:spPr>
        <p:txBody>
          <a:bodyPr>
            <a:noAutofit/>
          </a:bodyPr>
          <a:lstStyle>
            <a:lvl1pPr>
              <a:buNone/>
              <a:defRPr sz="2000" b="0" i="0">
                <a:solidFill>
                  <a:schemeClr val="tx1">
                    <a:lumMod val="75000"/>
                    <a:lumOff val="25000"/>
                  </a:schemeClr>
                </a:solidFill>
                <a:latin typeface="Microsoft YaHei Light" panose="020B0503020204020204" pitchFamily="34" charset="-122"/>
                <a:ea typeface="Microsoft YaHei Light" panose="020B0503020204020204" pitchFamily="34" charset="-122"/>
              </a:defRPr>
            </a:lvl1pPr>
          </a:lstStyle>
          <a:p>
            <a:pPr lvl="0"/>
            <a:r>
              <a:rPr kumimoji="1" lang="zh-CN" altLang="en-US" dirty="0"/>
              <a:t>单击此处编辑副标题</a:t>
            </a:r>
          </a:p>
        </p:txBody>
      </p:sp>
      <p:grpSp>
        <p:nvGrpSpPr>
          <p:cNvPr id="16" name="组合 15">
            <a:extLst>
              <a:ext uri="{FF2B5EF4-FFF2-40B4-BE49-F238E27FC236}">
                <a16:creationId xmlns:a16="http://schemas.microsoft.com/office/drawing/2014/main" id="{3EC7E715-D1FD-F12F-F4A7-7700CA0B7A6B}"/>
              </a:ext>
            </a:extLst>
          </p:cNvPr>
          <p:cNvGrpSpPr/>
          <p:nvPr userDrawn="1"/>
        </p:nvGrpSpPr>
        <p:grpSpPr>
          <a:xfrm>
            <a:off x="-1350498" y="1"/>
            <a:ext cx="1026941" cy="5036234"/>
            <a:chOff x="-1963229" y="0"/>
            <a:chExt cx="1140990" cy="6010971"/>
          </a:xfrm>
        </p:grpSpPr>
        <p:sp>
          <p:nvSpPr>
            <p:cNvPr id="17" name="矩形 16">
              <a:extLst>
                <a:ext uri="{FF2B5EF4-FFF2-40B4-BE49-F238E27FC236}">
                  <a16:creationId xmlns:a16="http://schemas.microsoft.com/office/drawing/2014/main" id="{C8B45892-AAD6-813D-67D5-E0D9B34ADFC9}"/>
                </a:ext>
              </a:extLst>
            </p:cNvPr>
            <p:cNvSpPr/>
            <p:nvPr/>
          </p:nvSpPr>
          <p:spPr>
            <a:xfrm>
              <a:off x="-1962883" y="5396175"/>
              <a:ext cx="1140643" cy="614796"/>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#d9d9d9</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8" name="矩形 17">
              <a:extLst>
                <a:ext uri="{FF2B5EF4-FFF2-40B4-BE49-F238E27FC236}">
                  <a16:creationId xmlns:a16="http://schemas.microsoft.com/office/drawing/2014/main" id="{76EF1277-28C3-2525-D002-66210357006C}"/>
                </a:ext>
              </a:extLst>
            </p:cNvPr>
            <p:cNvSpPr/>
            <p:nvPr/>
          </p:nvSpPr>
          <p:spPr>
            <a:xfrm>
              <a:off x="-1962882" y="4493930"/>
              <a:ext cx="1140643" cy="614796"/>
            </a:xfrm>
            <a:prstGeom prst="rect">
              <a:avLst/>
            </a:prstGeom>
            <a:solidFill>
              <a:srgbClr val="FD981C"/>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253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152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#fd981c</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9" name="矩形 18">
              <a:extLst>
                <a:ext uri="{FF2B5EF4-FFF2-40B4-BE49-F238E27FC236}">
                  <a16:creationId xmlns:a16="http://schemas.microsoft.com/office/drawing/2014/main" id="{22DE0CE1-E6D9-66F0-60BB-3376F017D263}"/>
                </a:ext>
              </a:extLst>
            </p:cNvPr>
            <p:cNvSpPr/>
            <p:nvPr/>
          </p:nvSpPr>
          <p:spPr>
            <a:xfrm>
              <a:off x="-1962882" y="3591685"/>
              <a:ext cx="1140643" cy="614796"/>
            </a:xfrm>
            <a:prstGeom prst="rect">
              <a:avLst/>
            </a:prstGeom>
            <a:solidFill>
              <a:srgbClr val="00728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141</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#00728d</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0" name="矩形 19">
              <a:extLst>
                <a:ext uri="{FF2B5EF4-FFF2-40B4-BE49-F238E27FC236}">
                  <a16:creationId xmlns:a16="http://schemas.microsoft.com/office/drawing/2014/main" id="{774A9C5B-63BB-8BB6-932C-5FE7750A313C}"/>
                </a:ext>
              </a:extLst>
            </p:cNvPr>
            <p:cNvSpPr/>
            <p:nvPr userDrawn="1"/>
          </p:nvSpPr>
          <p:spPr>
            <a:xfrm>
              <a:off x="-1963040" y="1794505"/>
              <a:ext cx="1139547" cy="607256"/>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41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#298f68</a:t>
              </a:r>
              <a:endParaRPr kumimoji="1" lang="zh-CN" altLang="en-US" sz="1100"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90852E53-4192-E80C-F25A-91E202A449E8}"/>
                </a:ext>
              </a:extLst>
            </p:cNvPr>
            <p:cNvSpPr/>
            <p:nvPr userDrawn="1"/>
          </p:nvSpPr>
          <p:spPr>
            <a:xfrm>
              <a:off x="-1963038" y="2689210"/>
              <a:ext cx="1139556" cy="615026"/>
            </a:xfrm>
            <a:prstGeom prst="rect">
              <a:avLst/>
            </a:prstGeom>
            <a:solidFill>
              <a:srgbClr val="49B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73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181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#49b572</a:t>
              </a:r>
              <a:endParaRPr kumimoji="1" lang="zh-CN" altLang="en-US" sz="1100"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494CB780-AB75-43F8-21AF-D4339A635717}"/>
                </a:ext>
              </a:extLst>
            </p:cNvPr>
            <p:cNvSpPr/>
            <p:nvPr userDrawn="1"/>
          </p:nvSpPr>
          <p:spPr>
            <a:xfrm>
              <a:off x="-1963229" y="892792"/>
              <a:ext cx="1138215" cy="614264"/>
            </a:xfrm>
            <a:prstGeom prst="rect">
              <a:avLst/>
            </a:prstGeom>
            <a:solidFill>
              <a:srgbClr val="008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#008c6d</a:t>
              </a:r>
              <a:endParaRPr kumimoji="1" lang="zh-CN" altLang="en-US" sz="1100" dirty="0">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0272CC3D-F7F0-AA1A-0E23-4C320DDDF75A}"/>
                </a:ext>
              </a:extLst>
            </p:cNvPr>
            <p:cNvSpPr/>
            <p:nvPr userDrawn="1"/>
          </p:nvSpPr>
          <p:spPr>
            <a:xfrm>
              <a:off x="-1963038" y="0"/>
              <a:ext cx="1139556" cy="605343"/>
            </a:xfrm>
            <a:prstGeom prst="rect">
              <a:avLst/>
            </a:prstGeom>
            <a:solidFill>
              <a:srgbClr val="00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115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92</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#00735c</a:t>
              </a:r>
              <a:endParaRPr kumimoji="1" lang="zh-CN" alt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6273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结束页 ">
    <p:spTree>
      <p:nvGrpSpPr>
        <p:cNvPr id="1" name=""/>
        <p:cNvGrpSpPr/>
        <p:nvPr/>
      </p:nvGrpSpPr>
      <p:grpSpPr>
        <a:xfrm>
          <a:off x="0" y="0"/>
          <a:ext cx="0" cy="0"/>
          <a:chOff x="0" y="0"/>
          <a:chExt cx="0" cy="0"/>
        </a:xfrm>
      </p:grpSpPr>
      <p:pic>
        <p:nvPicPr>
          <p:cNvPr id="2" name="图片 1" descr="yestone_D325050476_XXL">
            <a:extLst>
              <a:ext uri="{FF2B5EF4-FFF2-40B4-BE49-F238E27FC236}">
                <a16:creationId xmlns:a16="http://schemas.microsoft.com/office/drawing/2014/main" id="{AF919CD6-061B-BC96-C8CD-20687F2B81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795" y="-1"/>
            <a:ext cx="12202795" cy="6858001"/>
          </a:xfrm>
          <a:prstGeom prst="rect">
            <a:avLst/>
          </a:prstGeom>
        </p:spPr>
      </p:pic>
      <p:sp>
        <p:nvSpPr>
          <p:cNvPr id="3" name="矩形 2">
            <a:extLst>
              <a:ext uri="{FF2B5EF4-FFF2-40B4-BE49-F238E27FC236}">
                <a16:creationId xmlns:a16="http://schemas.microsoft.com/office/drawing/2014/main" id="{44494D26-0C1B-4B1F-3CFF-58CFE098893D}"/>
              </a:ext>
            </a:extLst>
          </p:cNvPr>
          <p:cNvSpPr/>
          <p:nvPr userDrawn="1"/>
        </p:nvSpPr>
        <p:spPr>
          <a:xfrm rot="10800000">
            <a:off x="-10796" y="-1"/>
            <a:ext cx="12199864" cy="6172193"/>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4" name="矩形 3">
            <a:extLst>
              <a:ext uri="{FF2B5EF4-FFF2-40B4-BE49-F238E27FC236}">
                <a16:creationId xmlns:a16="http://schemas.microsoft.com/office/drawing/2014/main" id="{A10FF20F-F294-7A6B-5E32-A92BD6439236}"/>
              </a:ext>
            </a:extLst>
          </p:cNvPr>
          <p:cNvSpPr/>
          <p:nvPr userDrawn="1"/>
        </p:nvSpPr>
        <p:spPr>
          <a:xfrm>
            <a:off x="0" y="1781442"/>
            <a:ext cx="12191999" cy="2962274"/>
          </a:xfrm>
          <a:prstGeom prst="rect">
            <a:avLst/>
          </a:prstGeom>
          <a:solidFill>
            <a:srgbClr val="0E85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Microsoft YaHei" panose="020B0503020204020204" pitchFamily="34" charset="-122"/>
            </a:endParaRPr>
          </a:p>
        </p:txBody>
      </p:sp>
      <p:sp>
        <p:nvSpPr>
          <p:cNvPr id="5" name="文本框 4">
            <a:extLst>
              <a:ext uri="{FF2B5EF4-FFF2-40B4-BE49-F238E27FC236}">
                <a16:creationId xmlns:a16="http://schemas.microsoft.com/office/drawing/2014/main" id="{880307F9-2818-1D31-8669-5B907644008F}"/>
              </a:ext>
            </a:extLst>
          </p:cNvPr>
          <p:cNvSpPr txBox="1"/>
          <p:nvPr userDrawn="1"/>
        </p:nvSpPr>
        <p:spPr>
          <a:xfrm>
            <a:off x="2798164" y="2189124"/>
            <a:ext cx="6595672" cy="1017458"/>
          </a:xfrm>
          <a:prstGeom prst="rect">
            <a:avLst/>
          </a:prstGeom>
          <a:noFill/>
        </p:spPr>
        <p:txBody>
          <a:bodyPr wrap="square" rtlCol="0">
            <a:spAutoFit/>
          </a:bodyPr>
          <a:lstStyle/>
          <a:p>
            <a:pPr algn="ctr" fontAlgn="base">
              <a:lnSpc>
                <a:spcPct val="120000"/>
              </a:lnSpc>
            </a:pPr>
            <a:r>
              <a:rPr lang="zh-CN" altLang="en-US" sz="5400" b="1" dirty="0">
                <a:solidFill>
                  <a:schemeClr val="bg1"/>
                </a:solidFill>
                <a:latin typeface="微软雅黑" panose="020B0503020204020204" pitchFamily="34" charset="-122"/>
                <a:ea typeface="微软雅黑" panose="020B0503020204020204" pitchFamily="34" charset="-122"/>
              </a:rPr>
              <a:t>服务创新  共筑健康</a:t>
            </a:r>
          </a:p>
        </p:txBody>
      </p:sp>
      <p:sp>
        <p:nvSpPr>
          <p:cNvPr id="18" name="文本框 17">
            <a:extLst>
              <a:ext uri="{FF2B5EF4-FFF2-40B4-BE49-F238E27FC236}">
                <a16:creationId xmlns:a16="http://schemas.microsoft.com/office/drawing/2014/main" id="{C55E7BB2-6079-953D-ADB1-73BF77C2FC08}"/>
              </a:ext>
            </a:extLst>
          </p:cNvPr>
          <p:cNvSpPr txBox="1"/>
          <p:nvPr userDrawn="1"/>
        </p:nvSpPr>
        <p:spPr>
          <a:xfrm>
            <a:off x="5048250" y="4978570"/>
            <a:ext cx="2095500" cy="684803"/>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泰格医药集团</a:t>
            </a:r>
            <a:endParaRPr lang="en-US" altLang="zh-CN" sz="2400" dirty="0">
              <a:solidFill>
                <a:schemeClr val="bg1"/>
              </a:solidFill>
              <a:latin typeface="微软雅黑" panose="020B0503020204020204" pitchFamily="34" charset="-122"/>
              <a:ea typeface="微软雅黑" panose="020B0503020204020204" pitchFamily="34" charset="-122"/>
            </a:endParaRPr>
          </a:p>
          <a:p>
            <a:pPr algn="ctr"/>
            <a:r>
              <a:rPr lang="en-US" altLang="zh-CN" sz="1450" dirty="0">
                <a:solidFill>
                  <a:schemeClr val="bg1"/>
                </a:solidFill>
                <a:latin typeface="Arial" panose="020B0604020202020204" pitchFamily="34" charset="0"/>
                <a:ea typeface="微软雅黑" panose="020B0503020204020204" pitchFamily="34" charset="-122"/>
                <a:cs typeface="Arial" panose="020B0604020202020204" pitchFamily="34" charset="0"/>
              </a:rPr>
              <a:t>www.tigermedgrp.com</a:t>
            </a:r>
            <a:endParaRPr lang="zh-CN" altLang="en-US" sz="145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1ADC5537-7A3E-1648-D588-0D2BCCE8B527}"/>
              </a:ext>
            </a:extLst>
          </p:cNvPr>
          <p:cNvSpPr txBox="1"/>
          <p:nvPr userDrawn="1"/>
        </p:nvSpPr>
        <p:spPr>
          <a:xfrm>
            <a:off x="0" y="3256594"/>
            <a:ext cx="12189067" cy="279179"/>
          </a:xfrm>
          <a:prstGeom prst="rect">
            <a:avLst/>
          </a:prstGeom>
          <a:noFill/>
        </p:spPr>
        <p:txBody>
          <a:bodyPr wrap="square" rtlCol="0">
            <a:spAutoFit/>
          </a:bodyPr>
          <a:lstStyle/>
          <a:p>
            <a:pPr algn="ctr" fontAlgn="base">
              <a:lnSpc>
                <a:spcPct val="120000"/>
              </a:lnSpc>
            </a:pPr>
            <a:r>
              <a:rPr lang="zh-CN" altLang="en-US" sz="1100" dirty="0">
                <a:solidFill>
                  <a:schemeClr val="bg1">
                    <a:lumMod val="95000"/>
                  </a:schemeClr>
                </a:solidFill>
                <a:latin typeface="微软雅黑" panose="020B0503020204020204" pitchFamily="34" charset="-122"/>
                <a:ea typeface="微软雅黑" panose="020B0503020204020204" pitchFamily="34" charset="-122"/>
              </a:rPr>
              <a:t>全球总部：</a:t>
            </a:r>
            <a:r>
              <a:rPr lang="zh-CN" altLang="en-US" sz="1100" dirty="0">
                <a:solidFill>
                  <a:schemeClr val="bg1">
                    <a:lumMod val="95000"/>
                  </a:schemeClr>
                </a:solidFill>
                <a:latin typeface="微软雅黑 Light" panose="020B0502040204020203" pitchFamily="34" charset="-122"/>
                <a:ea typeface="微软雅黑 Light" panose="020B0502040204020203" pitchFamily="34" charset="-122"/>
              </a:rPr>
              <a:t>中国浙江省杭州市滨江区聚工路</a:t>
            </a:r>
            <a:r>
              <a:rPr lang="en-US" altLang="zh-CN" sz="1100" dirty="0">
                <a:solidFill>
                  <a:schemeClr val="bg1">
                    <a:lumMod val="95000"/>
                  </a:schemeClr>
                </a:solidFill>
                <a:latin typeface="微软雅黑 Light" panose="020B0502040204020203" pitchFamily="34" charset="-122"/>
                <a:ea typeface="微软雅黑 Light" panose="020B0502040204020203" pitchFamily="34" charset="-122"/>
              </a:rPr>
              <a:t>19</a:t>
            </a:r>
            <a:r>
              <a:rPr lang="zh-CN" altLang="en-US" sz="1100" dirty="0">
                <a:solidFill>
                  <a:schemeClr val="bg1">
                    <a:lumMod val="95000"/>
                  </a:schemeClr>
                </a:solidFill>
                <a:latin typeface="微软雅黑 Light" panose="020B0502040204020203" pitchFamily="34" charset="-122"/>
                <a:ea typeface="微软雅黑 Light" panose="020B0502040204020203" pitchFamily="34" charset="-122"/>
              </a:rPr>
              <a:t>号，盛大科技园</a:t>
            </a:r>
            <a:r>
              <a:rPr lang="en-US" altLang="zh-CN" sz="1100" dirty="0">
                <a:solidFill>
                  <a:schemeClr val="bg1">
                    <a:lumMod val="95000"/>
                  </a:schemeClr>
                </a:solidFill>
                <a:latin typeface="微软雅黑 Light" panose="020B0502040204020203" pitchFamily="34" charset="-122"/>
                <a:ea typeface="微软雅黑 Light" panose="020B0502040204020203" pitchFamily="34" charset="-122"/>
              </a:rPr>
              <a:t>A</a:t>
            </a:r>
            <a:r>
              <a:rPr lang="zh-CN" altLang="en-US" sz="1100" dirty="0">
                <a:solidFill>
                  <a:schemeClr val="bg1">
                    <a:lumMod val="95000"/>
                  </a:schemeClr>
                </a:solidFill>
                <a:latin typeface="微软雅黑 Light" panose="020B0502040204020203" pitchFamily="34" charset="-122"/>
                <a:ea typeface="微软雅黑 Light" panose="020B0502040204020203" pitchFamily="34" charset="-122"/>
              </a:rPr>
              <a:t>座</a:t>
            </a:r>
            <a:r>
              <a:rPr lang="en-US" altLang="zh-CN" sz="1100" dirty="0">
                <a:solidFill>
                  <a:schemeClr val="bg1">
                    <a:lumMod val="95000"/>
                  </a:schemeClr>
                </a:solidFill>
                <a:latin typeface="微软雅黑 Light" panose="020B0502040204020203" pitchFamily="34" charset="-122"/>
                <a:ea typeface="微软雅黑 Light" panose="020B0502040204020203" pitchFamily="34" charset="-122"/>
              </a:rPr>
              <a:t>18</a:t>
            </a:r>
            <a:r>
              <a:rPr lang="zh-CN" altLang="en-US" sz="1100" dirty="0">
                <a:solidFill>
                  <a:schemeClr val="bg1">
                    <a:lumMod val="95000"/>
                  </a:schemeClr>
                </a:solidFill>
                <a:latin typeface="微软雅黑 Light" panose="020B0502040204020203" pitchFamily="34" charset="-122"/>
                <a:ea typeface="微软雅黑 Light" panose="020B0502040204020203" pitchFamily="34" charset="-122"/>
              </a:rPr>
              <a:t>楼，</a:t>
            </a:r>
            <a:r>
              <a:rPr lang="en-US" altLang="zh-CN" sz="1100" dirty="0">
                <a:solidFill>
                  <a:schemeClr val="bg1">
                    <a:lumMod val="95000"/>
                  </a:schemeClr>
                </a:solidFill>
                <a:latin typeface="微软雅黑 Light" panose="020B0502040204020203" pitchFamily="34" charset="-122"/>
                <a:ea typeface="微软雅黑 Light" panose="020B0502040204020203" pitchFamily="34" charset="-122"/>
              </a:rPr>
              <a:t>310051</a:t>
            </a:r>
          </a:p>
        </p:txBody>
      </p:sp>
      <p:sp>
        <p:nvSpPr>
          <p:cNvPr id="20" name="矩形 19">
            <a:extLst>
              <a:ext uri="{FF2B5EF4-FFF2-40B4-BE49-F238E27FC236}">
                <a16:creationId xmlns:a16="http://schemas.microsoft.com/office/drawing/2014/main" id="{5F40412F-E3DC-7F12-77E2-C7AAFB016B14}"/>
              </a:ext>
            </a:extLst>
          </p:cNvPr>
          <p:cNvSpPr/>
          <p:nvPr userDrawn="1"/>
        </p:nvSpPr>
        <p:spPr>
          <a:xfrm rot="10800000">
            <a:off x="-13728" y="6172199"/>
            <a:ext cx="12205726" cy="371475"/>
          </a:xfrm>
          <a:prstGeom prst="rect">
            <a:avLst/>
          </a:prstGeom>
          <a:solidFill>
            <a:schemeClr val="tx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pic>
        <p:nvPicPr>
          <p:cNvPr id="21" name="图片 20">
            <a:extLst>
              <a:ext uri="{FF2B5EF4-FFF2-40B4-BE49-F238E27FC236}">
                <a16:creationId xmlns:a16="http://schemas.microsoft.com/office/drawing/2014/main" id="{C0EAC0A3-3205-7E6D-C886-BE2ABCDC0866}"/>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5225016" y="802019"/>
            <a:ext cx="1737759" cy="470210"/>
          </a:xfrm>
          <a:prstGeom prst="rect">
            <a:avLst/>
          </a:prstGeom>
        </p:spPr>
      </p:pic>
      <p:sp>
        <p:nvSpPr>
          <p:cNvPr id="22" name="文本框 21">
            <a:extLst>
              <a:ext uri="{FF2B5EF4-FFF2-40B4-BE49-F238E27FC236}">
                <a16:creationId xmlns:a16="http://schemas.microsoft.com/office/drawing/2014/main" id="{CB6B792B-7445-4818-1D74-6C6CAA9D0393}"/>
              </a:ext>
            </a:extLst>
          </p:cNvPr>
          <p:cNvSpPr txBox="1"/>
          <p:nvPr userDrawn="1"/>
        </p:nvSpPr>
        <p:spPr>
          <a:xfrm>
            <a:off x="1" y="3502440"/>
            <a:ext cx="12189066" cy="279179"/>
          </a:xfrm>
          <a:prstGeom prst="rect">
            <a:avLst/>
          </a:prstGeom>
          <a:noFill/>
        </p:spPr>
        <p:txBody>
          <a:bodyPr wrap="square" rtlCol="0">
            <a:spAutoFit/>
          </a:bodyPr>
          <a:lstStyle/>
          <a:p>
            <a:pPr algn="ctr" fontAlgn="base">
              <a:lnSpc>
                <a:spcPct val="120000"/>
              </a:lnSpc>
            </a:pPr>
            <a:r>
              <a:rPr lang="zh-CN" altLang="en-US" sz="1100" dirty="0">
                <a:solidFill>
                  <a:schemeClr val="bg1">
                    <a:lumMod val="95000"/>
                  </a:schemeClr>
                </a:solidFill>
                <a:latin typeface="微软雅黑" panose="020B0503020204020204" pitchFamily="34" charset="-122"/>
                <a:ea typeface="微软雅黑" panose="020B0503020204020204" pitchFamily="34" charset="-122"/>
              </a:rPr>
              <a:t>国际总部：</a:t>
            </a:r>
            <a:r>
              <a:rPr lang="zh-CN" altLang="en-US" sz="1100" dirty="0">
                <a:solidFill>
                  <a:schemeClr val="bg1">
                    <a:lumMod val="95000"/>
                  </a:schemeClr>
                </a:solidFill>
                <a:latin typeface="微软雅黑 Light" panose="020B0502040204020203" pitchFamily="34" charset="-122"/>
                <a:ea typeface="微软雅黑 Light" panose="020B0502040204020203" pitchFamily="34" charset="-122"/>
              </a:rPr>
              <a:t>中国香港炮台山</a:t>
            </a:r>
            <a:r>
              <a:rPr lang="zh-TW" altLang="en-US" sz="1100" dirty="0">
                <a:solidFill>
                  <a:schemeClr val="bg1">
                    <a:lumMod val="95000"/>
                  </a:schemeClr>
                </a:solidFill>
                <a:latin typeface="微软雅黑 Light" panose="020B0502040204020203" pitchFamily="34" charset="-122"/>
                <a:ea typeface="微软雅黑 Light" panose="020B0502040204020203" pitchFamily="34" charset="-122"/>
              </a:rPr>
              <a:t>北角电气道</a:t>
            </a:r>
            <a:r>
              <a:rPr lang="en-US" altLang="zh-TW" sz="1100" dirty="0">
                <a:solidFill>
                  <a:schemeClr val="bg1">
                    <a:lumMod val="95000"/>
                  </a:schemeClr>
                </a:solidFill>
                <a:latin typeface="微软雅黑 Light" panose="020B0502040204020203" pitchFamily="34" charset="-122"/>
                <a:ea typeface="微软雅黑 Light" panose="020B0502040204020203" pitchFamily="34" charset="-122"/>
              </a:rPr>
              <a:t>218</a:t>
            </a:r>
            <a:r>
              <a:rPr lang="zh-TW" altLang="en-US" sz="1100" dirty="0">
                <a:solidFill>
                  <a:schemeClr val="bg1">
                    <a:lumMod val="95000"/>
                  </a:schemeClr>
                </a:solidFill>
                <a:latin typeface="微软雅黑 Light" panose="020B0502040204020203" pitchFamily="34" charset="-122"/>
                <a:ea typeface="微软雅黑 Light" panose="020B0502040204020203" pitchFamily="34" charset="-122"/>
              </a:rPr>
              <a:t>号</a:t>
            </a:r>
            <a:r>
              <a:rPr lang="zh-CN" altLang="en-US" sz="1100" dirty="0">
                <a:solidFill>
                  <a:schemeClr val="bg1">
                    <a:lumMod val="95000"/>
                  </a:schemeClr>
                </a:solidFill>
                <a:latin typeface="微软雅黑 Light" panose="020B0502040204020203" pitchFamily="34" charset="-122"/>
                <a:ea typeface="微软雅黑 Light" panose="020B0502040204020203" pitchFamily="34" charset="-122"/>
              </a:rPr>
              <a:t>，</a:t>
            </a:r>
            <a:r>
              <a:rPr lang="zh-TW" altLang="en-US" sz="1100" dirty="0">
                <a:solidFill>
                  <a:schemeClr val="bg1">
                    <a:lumMod val="95000"/>
                  </a:schemeClr>
                </a:solidFill>
                <a:latin typeface="微软雅黑 Light" panose="020B0502040204020203" pitchFamily="34" charset="-122"/>
                <a:ea typeface="微软雅黑 Light" panose="020B0502040204020203" pitchFamily="34" charset="-122"/>
              </a:rPr>
              <a:t>港汇东</a:t>
            </a:r>
            <a:r>
              <a:rPr lang="en-US" altLang="zh-TW" sz="1100" dirty="0">
                <a:solidFill>
                  <a:schemeClr val="bg1">
                    <a:lumMod val="95000"/>
                  </a:schemeClr>
                </a:solidFill>
                <a:latin typeface="微软雅黑 Light" panose="020B0502040204020203" pitchFamily="34" charset="-122"/>
                <a:ea typeface="微软雅黑 Light" panose="020B0502040204020203" pitchFamily="34" charset="-122"/>
              </a:rPr>
              <a:t>12</a:t>
            </a:r>
            <a:r>
              <a:rPr lang="zh-TW" altLang="en-US" sz="1100" dirty="0">
                <a:solidFill>
                  <a:schemeClr val="bg1">
                    <a:lumMod val="95000"/>
                  </a:schemeClr>
                </a:solidFill>
                <a:latin typeface="微软雅黑 Light" panose="020B0502040204020203" pitchFamily="34" charset="-122"/>
                <a:ea typeface="微软雅黑 Light" panose="020B0502040204020203" pitchFamily="34" charset="-122"/>
              </a:rPr>
              <a:t>楼</a:t>
            </a:r>
            <a:r>
              <a:rPr lang="en-US" altLang="zh-TW" sz="1100" dirty="0">
                <a:solidFill>
                  <a:schemeClr val="bg1">
                    <a:lumMod val="95000"/>
                  </a:schemeClr>
                </a:solidFill>
                <a:latin typeface="微软雅黑 Light" panose="020B0502040204020203" pitchFamily="34" charset="-122"/>
                <a:ea typeface="微软雅黑 Light" panose="020B0502040204020203" pitchFamily="34" charset="-122"/>
              </a:rPr>
              <a:t>1201</a:t>
            </a:r>
            <a:r>
              <a:rPr lang="zh-TW" altLang="en-US" sz="1100" dirty="0">
                <a:solidFill>
                  <a:schemeClr val="bg1">
                    <a:lumMod val="95000"/>
                  </a:schemeClr>
                </a:solidFill>
                <a:latin typeface="微软雅黑 Light" panose="020B0502040204020203" pitchFamily="34" charset="-122"/>
                <a:ea typeface="微软雅黑 Light" panose="020B0502040204020203" pitchFamily="34" charset="-122"/>
              </a:rPr>
              <a:t>室</a:t>
            </a:r>
            <a:endParaRPr lang="en-US" altLang="zh-CN" sz="1100" dirty="0">
              <a:solidFill>
                <a:schemeClr val="bg1">
                  <a:lumMod val="95000"/>
                </a:schemeClr>
              </a:solidFill>
              <a:latin typeface="微软雅黑 Light" panose="020B0502040204020203" pitchFamily="34" charset="-122"/>
              <a:ea typeface="微软雅黑 Light" panose="020B0502040204020203" pitchFamily="34" charset="-122"/>
            </a:endParaRPr>
          </a:p>
        </p:txBody>
      </p:sp>
      <p:pic>
        <p:nvPicPr>
          <p:cNvPr id="23" name="图片 22">
            <a:extLst>
              <a:ext uri="{FF2B5EF4-FFF2-40B4-BE49-F238E27FC236}">
                <a16:creationId xmlns:a16="http://schemas.microsoft.com/office/drawing/2014/main" id="{56300178-316B-E55C-2F10-A022196ECA9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807025" y="3934413"/>
            <a:ext cx="577949" cy="577949"/>
          </a:xfrm>
          <a:prstGeom prst="rect">
            <a:avLst/>
          </a:prstGeom>
        </p:spPr>
      </p:pic>
    </p:spTree>
    <p:extLst>
      <p:ext uri="{BB962C8B-B14F-4D97-AF65-F5344CB8AC3E}">
        <p14:creationId xmlns:p14="http://schemas.microsoft.com/office/powerpoint/2010/main" val="458023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logo页">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9A30B3B-8367-4A5C-AEBA-AFC30686285E}" type="slidenum">
              <a:rPr lang="zh-CN" altLang="en-US" smtClean="0"/>
              <a:t>‹#›</a:t>
            </a:fld>
            <a:endParaRPr lang="zh-CN" altLang="en-US"/>
          </a:p>
        </p:txBody>
      </p:sp>
    </p:spTree>
    <p:extLst>
      <p:ext uri="{BB962C8B-B14F-4D97-AF65-F5344CB8AC3E}">
        <p14:creationId xmlns:p14="http://schemas.microsoft.com/office/powerpoint/2010/main" val="161825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F32FC-C4AC-144D-B80F-FEBFE52EFF0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CA274D4-B0E3-E647-B9F9-8F922D62F6F3}"/>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2071182-28C4-6548-AD39-959231D77E97}"/>
              </a:ext>
            </a:extLst>
          </p:cNvPr>
          <p:cNvSpPr>
            <a:spLocks noGrp="1"/>
          </p:cNvSpPr>
          <p:nvPr>
            <p:ph type="dt" sz="half" idx="10"/>
          </p:nvPr>
        </p:nvSpPr>
        <p:spPr/>
        <p:txBody>
          <a:bodyPr/>
          <a:lstStyle/>
          <a:p>
            <a:fld id="{7227D8B8-BEA5-874D-9DA7-541DBD6EBEF7}" type="datetimeFigureOut">
              <a:rPr kumimoji="1" lang="zh-CN" altLang="en-US" smtClean="0"/>
              <a:t>2026/3/26</a:t>
            </a:fld>
            <a:endParaRPr kumimoji="1" lang="zh-CN" altLang="en-US"/>
          </a:p>
        </p:txBody>
      </p:sp>
      <p:sp>
        <p:nvSpPr>
          <p:cNvPr id="5" name="页脚占位符 4">
            <a:extLst>
              <a:ext uri="{FF2B5EF4-FFF2-40B4-BE49-F238E27FC236}">
                <a16:creationId xmlns:a16="http://schemas.microsoft.com/office/drawing/2014/main" id="{6E957598-231A-8243-AD91-B75DB1F4265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C7B84BD-736B-1349-BBD6-4D1AB0DBC716}"/>
              </a:ext>
            </a:extLst>
          </p:cNvPr>
          <p:cNvSpPr>
            <a:spLocks noGrp="1"/>
          </p:cNvSpPr>
          <p:nvPr>
            <p:ph type="sldNum" sz="quarter" idx="12"/>
          </p:nvPr>
        </p:nvSpPr>
        <p:spPr/>
        <p:txBody>
          <a:bodyPr/>
          <a:lstStyle/>
          <a:p>
            <a:fld id="{F3437A55-A3A9-D74D-BD98-59193B376531}" type="slidenum">
              <a:rPr kumimoji="1" lang="zh-CN" altLang="en-US" smtClean="0"/>
              <a:t>‹#›</a:t>
            </a:fld>
            <a:endParaRPr kumimoji="1" lang="zh-CN" altLang="en-US"/>
          </a:p>
        </p:txBody>
      </p:sp>
    </p:spTree>
    <p:extLst>
      <p:ext uri="{BB962C8B-B14F-4D97-AF65-F5344CB8AC3E}">
        <p14:creationId xmlns:p14="http://schemas.microsoft.com/office/powerpoint/2010/main" val="339234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623D51-B0B8-A874-8AEC-1BFFBB4B7A9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5F7798E-EEA6-E2C7-04FD-15EF9CF0B686}"/>
              </a:ext>
            </a:extLst>
          </p:cNvPr>
          <p:cNvSpPr>
            <a:spLocks noGrp="1"/>
          </p:cNvSpPr>
          <p:nvPr>
            <p:ph type="dt" sz="half" idx="10"/>
          </p:nvPr>
        </p:nvSpPr>
        <p:spPr/>
        <p:txBody>
          <a:bodyPr/>
          <a:lstStyle/>
          <a:p>
            <a:fld id="{50F66712-700A-1A41-91D5-92C65B621B27}" type="datetimeFigureOut">
              <a:rPr kumimoji="1" lang="zh-CN" altLang="en-US" smtClean="0"/>
              <a:pPr/>
              <a:t>2026/3/26</a:t>
            </a:fld>
            <a:endParaRPr kumimoji="1" lang="zh-CN" altLang="en-US" dirty="0"/>
          </a:p>
        </p:txBody>
      </p:sp>
      <p:sp>
        <p:nvSpPr>
          <p:cNvPr id="4" name="页脚占位符 3">
            <a:extLst>
              <a:ext uri="{FF2B5EF4-FFF2-40B4-BE49-F238E27FC236}">
                <a16:creationId xmlns:a16="http://schemas.microsoft.com/office/drawing/2014/main" id="{72DBD4E6-494E-CBA3-8F7C-6A4817998B98}"/>
              </a:ext>
            </a:extLst>
          </p:cNvPr>
          <p:cNvSpPr>
            <a:spLocks noGrp="1"/>
          </p:cNvSpPr>
          <p:nvPr>
            <p:ph type="ftr" sz="quarter" idx="11"/>
          </p:nvPr>
        </p:nvSpPr>
        <p:spPr/>
        <p:txBody>
          <a:bodyPr/>
          <a:lstStyle/>
          <a:p>
            <a:endParaRPr kumimoji="1" lang="zh-CN" altLang="en-US" dirty="0"/>
          </a:p>
        </p:txBody>
      </p:sp>
      <p:sp>
        <p:nvSpPr>
          <p:cNvPr id="5" name="灯片编号占位符 4">
            <a:extLst>
              <a:ext uri="{FF2B5EF4-FFF2-40B4-BE49-F238E27FC236}">
                <a16:creationId xmlns:a16="http://schemas.microsoft.com/office/drawing/2014/main" id="{8818BABE-746E-F888-1128-6A3B1371E9E4}"/>
              </a:ext>
            </a:extLst>
          </p:cNvPr>
          <p:cNvSpPr>
            <a:spLocks noGrp="1"/>
          </p:cNvSpPr>
          <p:nvPr>
            <p:ph type="sldNum" sz="quarter" idx="12"/>
          </p:nvPr>
        </p:nvSpPr>
        <p:spPr/>
        <p:txBody>
          <a:bodyPr/>
          <a:lstStyle/>
          <a:p>
            <a:fld id="{D701D0E5-8683-7D4A-BF10-0F429FAC5E50}" type="slidenum">
              <a:rPr kumimoji="1" lang="zh-CN" altLang="en-US" smtClean="0"/>
              <a:pPr/>
              <a:t>‹#›</a:t>
            </a:fld>
            <a:endParaRPr kumimoji="1" lang="zh-CN" altLang="en-US" dirty="0"/>
          </a:p>
        </p:txBody>
      </p:sp>
    </p:spTree>
    <p:extLst>
      <p:ext uri="{BB962C8B-B14F-4D97-AF65-F5344CB8AC3E}">
        <p14:creationId xmlns:p14="http://schemas.microsoft.com/office/powerpoint/2010/main" val="421552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ADB0F2F-1D5B-4487-3188-5120A6D05BE1}"/>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id="{5B2C8438-22A9-C251-DBC4-2731DB03B319}"/>
                </a:ext>
              </a:extLst>
            </p:cNvPr>
            <p:cNvPicPr>
              <a:picLocks noChangeAspect="1"/>
            </p:cNvPicPr>
            <p:nvPr/>
          </p:nvPicPr>
          <p:blipFill>
            <a:blip r:embed="rId2"/>
            <a:src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B56F7F7E-39A8-78C5-16E9-A3704B412A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90199" y="0"/>
              <a:ext cx="1701800" cy="6858000"/>
            </a:xfrm>
            <a:prstGeom prst="rect">
              <a:avLst/>
            </a:prstGeom>
          </p:spPr>
        </p:pic>
      </p:grpSp>
      <p:pic>
        <p:nvPicPr>
          <p:cNvPr id="11" name="图片 10">
            <a:extLst>
              <a:ext uri="{FF2B5EF4-FFF2-40B4-BE49-F238E27FC236}">
                <a16:creationId xmlns:a16="http://schemas.microsoft.com/office/drawing/2014/main" id="{8A0E9858-FED3-EF1B-502A-0B5A3FD755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3761" y="586157"/>
            <a:ext cx="1800000" cy="487051"/>
          </a:xfrm>
          <a:prstGeom prst="rect">
            <a:avLst/>
          </a:prstGeom>
        </p:spPr>
      </p:pic>
      <p:grpSp>
        <p:nvGrpSpPr>
          <p:cNvPr id="16" name="组合 15">
            <a:extLst>
              <a:ext uri="{FF2B5EF4-FFF2-40B4-BE49-F238E27FC236}">
                <a16:creationId xmlns:a16="http://schemas.microsoft.com/office/drawing/2014/main" id="{EC2AE07D-4E18-23C1-EFD8-906F595BE220}"/>
              </a:ext>
            </a:extLst>
          </p:cNvPr>
          <p:cNvGrpSpPr/>
          <p:nvPr userDrawn="1"/>
        </p:nvGrpSpPr>
        <p:grpSpPr>
          <a:xfrm>
            <a:off x="809996" y="5992243"/>
            <a:ext cx="1214748" cy="56494"/>
            <a:chOff x="704850" y="5791202"/>
            <a:chExt cx="2274006" cy="74453"/>
          </a:xfrm>
        </p:grpSpPr>
        <p:sp>
          <p:nvSpPr>
            <p:cNvPr id="17" name="矩形 16">
              <a:extLst>
                <a:ext uri="{FF2B5EF4-FFF2-40B4-BE49-F238E27FC236}">
                  <a16:creationId xmlns:a16="http://schemas.microsoft.com/office/drawing/2014/main" id="{D88E24ED-FA09-EDC9-4FB5-73B185F77F9C}"/>
                </a:ext>
              </a:extLst>
            </p:cNvPr>
            <p:cNvSpPr/>
            <p:nvPr/>
          </p:nvSpPr>
          <p:spPr>
            <a:xfrm>
              <a:off x="704850" y="5791203"/>
              <a:ext cx="755036" cy="74452"/>
            </a:xfrm>
            <a:prstGeom prst="rect">
              <a:avLst/>
            </a:prstGeom>
            <a:solidFill>
              <a:srgbClr val="226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sp>
          <p:nvSpPr>
            <p:cNvPr id="18" name="矩形 17">
              <a:extLst>
                <a:ext uri="{FF2B5EF4-FFF2-40B4-BE49-F238E27FC236}">
                  <a16:creationId xmlns:a16="http://schemas.microsoft.com/office/drawing/2014/main" id="{A4F7651E-54B9-1491-5A65-09F0C31E65CA}"/>
                </a:ext>
              </a:extLst>
            </p:cNvPr>
            <p:cNvSpPr/>
            <p:nvPr/>
          </p:nvSpPr>
          <p:spPr>
            <a:xfrm>
              <a:off x="1459886" y="5791202"/>
              <a:ext cx="763934" cy="74452"/>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sp>
          <p:nvSpPr>
            <p:cNvPr id="19" name="矩形 18">
              <a:extLst>
                <a:ext uri="{FF2B5EF4-FFF2-40B4-BE49-F238E27FC236}">
                  <a16:creationId xmlns:a16="http://schemas.microsoft.com/office/drawing/2014/main" id="{5A247E3A-2131-C2A9-72F6-C7D03F908572}"/>
                </a:ext>
              </a:extLst>
            </p:cNvPr>
            <p:cNvSpPr/>
            <p:nvPr/>
          </p:nvSpPr>
          <p:spPr>
            <a:xfrm>
              <a:off x="2214922" y="5791202"/>
              <a:ext cx="763934" cy="74452"/>
            </a:xfrm>
            <a:prstGeom prst="rect">
              <a:avLst/>
            </a:prstGeom>
            <a:solidFill>
              <a:srgbClr val="67D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grpSp>
      <p:sp>
        <p:nvSpPr>
          <p:cNvPr id="20" name="文本框 19">
            <a:extLst>
              <a:ext uri="{FF2B5EF4-FFF2-40B4-BE49-F238E27FC236}">
                <a16:creationId xmlns:a16="http://schemas.microsoft.com/office/drawing/2014/main" id="{A4819C05-2B5F-4CDB-E8A0-F35F73A864B6}"/>
              </a:ext>
            </a:extLst>
          </p:cNvPr>
          <p:cNvSpPr txBox="1"/>
          <p:nvPr userDrawn="1"/>
        </p:nvSpPr>
        <p:spPr>
          <a:xfrm>
            <a:off x="716287" y="5524580"/>
            <a:ext cx="2283528" cy="469359"/>
          </a:xfrm>
          <a:prstGeom prst="rect">
            <a:avLst/>
          </a:prstGeom>
          <a:noFill/>
        </p:spPr>
        <p:txBody>
          <a:bodyPr wrap="squar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泰格医药集团</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en-US" altLang="zh-CN" sz="870" dirty="0">
                <a:solidFill>
                  <a:schemeClr val="tx1">
                    <a:lumMod val="50000"/>
                    <a:lumOff val="50000"/>
                  </a:schemeClr>
                </a:solidFill>
                <a:latin typeface="Microsoft YaHei" panose="020B0503020204020204" pitchFamily="34" charset="-122"/>
                <a:ea typeface="微软雅黑" panose="020B0503020204020204" pitchFamily="34" charset="-122"/>
              </a:rPr>
              <a:t>www.tigermedgrp.com</a:t>
            </a:r>
            <a:endParaRPr lang="zh-CN" altLang="en-US" sz="870" dirty="0">
              <a:solidFill>
                <a:schemeClr val="tx1">
                  <a:lumMod val="50000"/>
                  <a:lumOff val="50000"/>
                </a:schemeClr>
              </a:solidFill>
              <a:latin typeface="Microsoft YaHei" panose="020B0503020204020204" pitchFamily="34" charset="-122"/>
              <a:ea typeface="微软雅黑" panose="020B0503020204020204" pitchFamily="34" charset="-122"/>
            </a:endParaRPr>
          </a:p>
        </p:txBody>
      </p:sp>
      <p:sp>
        <p:nvSpPr>
          <p:cNvPr id="3" name="内容占位符 2"/>
          <p:cNvSpPr>
            <a:spLocks noGrp="1"/>
          </p:cNvSpPr>
          <p:nvPr>
            <p:ph sz="quarter" idx="13" hasCustomPrompt="1"/>
          </p:nvPr>
        </p:nvSpPr>
        <p:spPr>
          <a:xfrm>
            <a:off x="834118" y="4484542"/>
            <a:ext cx="7305675" cy="282265"/>
          </a:xfrm>
        </p:spPr>
        <p:txBody>
          <a:bodyPr tIns="0" bIns="0">
            <a:noAutofit/>
          </a:bodyPr>
          <a:lstStyle>
            <a:lvl1pPr marL="0" indent="0">
              <a:buNone/>
              <a:defRPr sz="2000">
                <a:solidFill>
                  <a:schemeClr val="tx1">
                    <a:lumMod val="50000"/>
                    <a:lumOff val="50000"/>
                  </a:schemeClr>
                </a:solidFill>
              </a:defRPr>
            </a:lvl1pPr>
          </a:lstStyle>
          <a:p>
            <a:pPr lvl="0"/>
            <a:r>
              <a:rPr lang="zh-CN" altLang="en-US" dirty="0"/>
              <a:t>演讲人姓名及职位</a:t>
            </a:r>
          </a:p>
        </p:txBody>
      </p:sp>
      <p:sp>
        <p:nvSpPr>
          <p:cNvPr id="12" name="内容占位符 2"/>
          <p:cNvSpPr>
            <a:spLocks noGrp="1"/>
          </p:cNvSpPr>
          <p:nvPr>
            <p:ph sz="quarter" idx="14" hasCustomPrompt="1"/>
          </p:nvPr>
        </p:nvSpPr>
        <p:spPr>
          <a:xfrm>
            <a:off x="834118" y="4104370"/>
            <a:ext cx="7305675" cy="282265"/>
          </a:xfrm>
        </p:spPr>
        <p:txBody>
          <a:bodyPr tIns="0" bIns="0">
            <a:noAutofit/>
          </a:bodyPr>
          <a:lstStyle>
            <a:lvl1pPr marL="0" indent="0">
              <a:buNone/>
              <a:defRPr sz="2000">
                <a:solidFill>
                  <a:schemeClr val="tx1">
                    <a:lumMod val="50000"/>
                    <a:lumOff val="50000"/>
                  </a:schemeClr>
                </a:solidFill>
              </a:defRPr>
            </a:lvl1pPr>
          </a:lstStyle>
          <a:p>
            <a:pPr lvl="0"/>
            <a:r>
              <a:rPr lang="zh-CN" altLang="en-US" dirty="0"/>
              <a:t>日期</a:t>
            </a:r>
          </a:p>
        </p:txBody>
      </p:sp>
      <p:sp>
        <p:nvSpPr>
          <p:cNvPr id="13" name="内容占位符 2"/>
          <p:cNvSpPr>
            <a:spLocks noGrp="1"/>
          </p:cNvSpPr>
          <p:nvPr>
            <p:ph sz="quarter" idx="15" hasCustomPrompt="1"/>
          </p:nvPr>
        </p:nvSpPr>
        <p:spPr>
          <a:xfrm>
            <a:off x="834118" y="3276599"/>
            <a:ext cx="6840311" cy="707571"/>
          </a:xfrm>
        </p:spPr>
        <p:txBody>
          <a:bodyPr tIns="0" bIns="0">
            <a:noAutofit/>
          </a:bodyPr>
          <a:lstStyle>
            <a:lvl1pPr marL="0" indent="0">
              <a:buNone/>
              <a:defRPr sz="3600" b="1">
                <a:solidFill>
                  <a:schemeClr val="tx1">
                    <a:lumMod val="65000"/>
                    <a:lumOff val="35000"/>
                  </a:schemeClr>
                </a:solidFill>
              </a:defRPr>
            </a:lvl1pPr>
          </a:lstStyle>
          <a:p>
            <a:pPr lvl="0"/>
            <a:r>
              <a:rPr lang="zh-CN" altLang="en-US" dirty="0"/>
              <a:t>演讲或介绍主标题</a:t>
            </a:r>
          </a:p>
        </p:txBody>
      </p:sp>
    </p:spTree>
    <p:extLst>
      <p:ext uri="{BB962C8B-B14F-4D97-AF65-F5344CB8AC3E}">
        <p14:creationId xmlns:p14="http://schemas.microsoft.com/office/powerpoint/2010/main" val="191252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926755-5FCC-544D-AEED-454252C3AD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3992" y="360720"/>
            <a:ext cx="1256808" cy="340072"/>
          </a:xfrm>
          <a:prstGeom prst="rect">
            <a:avLst/>
          </a:prstGeom>
        </p:spPr>
      </p:pic>
      <p:sp>
        <p:nvSpPr>
          <p:cNvPr id="23" name="文本框 22">
            <a:extLst>
              <a:ext uri="{FF2B5EF4-FFF2-40B4-BE49-F238E27FC236}">
                <a16:creationId xmlns:a16="http://schemas.microsoft.com/office/drawing/2014/main" id="{815278F7-6432-5445-BB42-7DBEF1844930}"/>
              </a:ext>
            </a:extLst>
          </p:cNvPr>
          <p:cNvSpPr txBox="1"/>
          <p:nvPr userDrawn="1"/>
        </p:nvSpPr>
        <p:spPr>
          <a:xfrm>
            <a:off x="323871" y="6556095"/>
            <a:ext cx="1992430" cy="230832"/>
          </a:xfrm>
          <a:prstGeom prst="rect">
            <a:avLst/>
          </a:prstGeom>
          <a:noFill/>
        </p:spPr>
        <p:txBody>
          <a:bodyPr wrap="square" rtlCol="0">
            <a:spAutoFit/>
          </a:bodyPr>
          <a:lstStyle/>
          <a:p>
            <a:r>
              <a:rPr lang="en-US" altLang="zh-CN" sz="900" b="0" i="0" dirty="0">
                <a:solidFill>
                  <a:schemeClr val="bg1">
                    <a:lumMod val="50000"/>
                  </a:schemeClr>
                </a:solidFill>
                <a:latin typeface="Arial" panose="020B0604020202020204" pitchFamily="34" charset="0"/>
                <a:ea typeface="Microsoft YaHei UI" panose="020B0503020204020204" pitchFamily="34" charset="-122"/>
              </a:rPr>
              <a:t>Confidential</a:t>
            </a:r>
            <a:endParaRPr lang="zh-CN" altLang="en-US" sz="900" b="0" i="0" dirty="0">
              <a:solidFill>
                <a:schemeClr val="bg1">
                  <a:lumMod val="50000"/>
                </a:schemeClr>
              </a:solidFill>
              <a:latin typeface="Arial" panose="020B0604020202020204" pitchFamily="34" charset="0"/>
              <a:ea typeface="Microsoft YaHei UI" panose="020B0503020204020204" pitchFamily="34" charset="-122"/>
            </a:endParaRPr>
          </a:p>
        </p:txBody>
      </p:sp>
      <p:sp>
        <p:nvSpPr>
          <p:cNvPr id="24" name="文本占位符 6">
            <a:extLst>
              <a:ext uri="{FF2B5EF4-FFF2-40B4-BE49-F238E27FC236}">
                <a16:creationId xmlns:a16="http://schemas.microsoft.com/office/drawing/2014/main" id="{DB46472D-E7D9-CF4D-8A2C-102FCD2F694C}"/>
              </a:ext>
            </a:extLst>
          </p:cNvPr>
          <p:cNvSpPr>
            <a:spLocks noGrp="1"/>
          </p:cNvSpPr>
          <p:nvPr>
            <p:ph type="body" sz="quarter" idx="11" hasCustomPrompt="1"/>
          </p:nvPr>
        </p:nvSpPr>
        <p:spPr>
          <a:xfrm>
            <a:off x="319088" y="282403"/>
            <a:ext cx="10086975" cy="503781"/>
          </a:xfrm>
        </p:spPr>
        <p:txBody>
          <a:bodyPr>
            <a:normAutofit/>
          </a:bodyPr>
          <a:lstStyle>
            <a:lvl1pPr>
              <a:buNone/>
              <a:defRPr sz="3000" b="0">
                <a:solidFill>
                  <a:schemeClr val="tx1">
                    <a:lumMod val="65000"/>
                    <a:lumOff val="35000"/>
                  </a:schemeClr>
                </a:solidFill>
              </a:defRPr>
            </a:lvl1pPr>
            <a:lvl2pPr>
              <a:buNone/>
              <a:defRPr/>
            </a:lvl2pPr>
          </a:lstStyle>
          <a:p>
            <a:pPr lvl="0"/>
            <a:r>
              <a:rPr kumimoji="1" lang="zh-CN" altLang="en-US" dirty="0"/>
              <a:t>单击此处编辑标题样式</a:t>
            </a:r>
          </a:p>
        </p:txBody>
      </p:sp>
      <p:grpSp>
        <p:nvGrpSpPr>
          <p:cNvPr id="2" name="组合 1">
            <a:extLst>
              <a:ext uri="{FF2B5EF4-FFF2-40B4-BE49-F238E27FC236}">
                <a16:creationId xmlns:a16="http://schemas.microsoft.com/office/drawing/2014/main" id="{231E7DCD-1BE3-6567-C421-281179634106}"/>
              </a:ext>
            </a:extLst>
          </p:cNvPr>
          <p:cNvGrpSpPr/>
          <p:nvPr userDrawn="1"/>
        </p:nvGrpSpPr>
        <p:grpSpPr>
          <a:xfrm>
            <a:off x="-1350498" y="1"/>
            <a:ext cx="1026941" cy="5036234"/>
            <a:chOff x="-1963229" y="0"/>
            <a:chExt cx="1140990" cy="6010971"/>
          </a:xfrm>
        </p:grpSpPr>
        <p:sp>
          <p:nvSpPr>
            <p:cNvPr id="6" name="矩形 5">
              <a:extLst>
                <a:ext uri="{FF2B5EF4-FFF2-40B4-BE49-F238E27FC236}">
                  <a16:creationId xmlns:a16="http://schemas.microsoft.com/office/drawing/2014/main" id="{261BEB09-E871-B6C7-C0D1-F0AAFE86A411}"/>
                </a:ext>
              </a:extLst>
            </p:cNvPr>
            <p:cNvSpPr/>
            <p:nvPr/>
          </p:nvSpPr>
          <p:spPr>
            <a:xfrm>
              <a:off x="-1962883" y="5396175"/>
              <a:ext cx="1140643" cy="614796"/>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#d9d9d9</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9" name="矩形 8">
              <a:extLst>
                <a:ext uri="{FF2B5EF4-FFF2-40B4-BE49-F238E27FC236}">
                  <a16:creationId xmlns:a16="http://schemas.microsoft.com/office/drawing/2014/main" id="{5BCA364C-1F9C-95D0-B401-769229CB6DB5}"/>
                </a:ext>
              </a:extLst>
            </p:cNvPr>
            <p:cNvSpPr/>
            <p:nvPr/>
          </p:nvSpPr>
          <p:spPr>
            <a:xfrm>
              <a:off x="-1962882" y="4493930"/>
              <a:ext cx="1140643" cy="614796"/>
            </a:xfrm>
            <a:prstGeom prst="rect">
              <a:avLst/>
            </a:prstGeom>
            <a:solidFill>
              <a:srgbClr val="FD981C"/>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253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152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#fd981c</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3" name="矩形 12">
              <a:extLst>
                <a:ext uri="{FF2B5EF4-FFF2-40B4-BE49-F238E27FC236}">
                  <a16:creationId xmlns:a16="http://schemas.microsoft.com/office/drawing/2014/main" id="{A1C5A2B5-2B28-2011-018E-547F535946B1}"/>
                </a:ext>
              </a:extLst>
            </p:cNvPr>
            <p:cNvSpPr/>
            <p:nvPr/>
          </p:nvSpPr>
          <p:spPr>
            <a:xfrm>
              <a:off x="-1962882" y="3591685"/>
              <a:ext cx="1140643" cy="614796"/>
            </a:xfrm>
            <a:prstGeom prst="rect">
              <a:avLst/>
            </a:prstGeom>
            <a:solidFill>
              <a:srgbClr val="00728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141</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#00728d</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4" name="矩形 13">
              <a:extLst>
                <a:ext uri="{FF2B5EF4-FFF2-40B4-BE49-F238E27FC236}">
                  <a16:creationId xmlns:a16="http://schemas.microsoft.com/office/drawing/2014/main" id="{869E841B-E557-1689-4489-4F3DD30F67C8}"/>
                </a:ext>
              </a:extLst>
            </p:cNvPr>
            <p:cNvSpPr/>
            <p:nvPr userDrawn="1"/>
          </p:nvSpPr>
          <p:spPr>
            <a:xfrm>
              <a:off x="-1963040" y="1794505"/>
              <a:ext cx="1139547" cy="607256"/>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41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#298f68</a:t>
              </a:r>
              <a:endParaRPr kumimoji="1" lang="zh-CN" altLang="en-US" sz="1100" dirty="0">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0EE0B866-306F-D1FC-A6F2-B4465C1B7D9E}"/>
                </a:ext>
              </a:extLst>
            </p:cNvPr>
            <p:cNvSpPr/>
            <p:nvPr userDrawn="1"/>
          </p:nvSpPr>
          <p:spPr>
            <a:xfrm>
              <a:off x="-1963038" y="2689210"/>
              <a:ext cx="1139556" cy="615026"/>
            </a:xfrm>
            <a:prstGeom prst="rect">
              <a:avLst/>
            </a:prstGeom>
            <a:solidFill>
              <a:srgbClr val="49B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73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181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#49b572</a:t>
              </a:r>
              <a:endParaRPr kumimoji="1" lang="zh-CN" altLang="en-US" sz="1100" dirty="0">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A5C71416-7459-8B19-DEFE-2F209321B079}"/>
                </a:ext>
              </a:extLst>
            </p:cNvPr>
            <p:cNvSpPr/>
            <p:nvPr userDrawn="1"/>
          </p:nvSpPr>
          <p:spPr>
            <a:xfrm>
              <a:off x="-1963229" y="892792"/>
              <a:ext cx="1138215" cy="614264"/>
            </a:xfrm>
            <a:prstGeom prst="rect">
              <a:avLst/>
            </a:prstGeom>
            <a:solidFill>
              <a:srgbClr val="008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#008c6d</a:t>
              </a:r>
              <a:endParaRPr kumimoji="1" lang="zh-CN" altLang="en-US" sz="1100"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89BCB778-2C26-9862-173E-18DCAC178972}"/>
                </a:ext>
              </a:extLst>
            </p:cNvPr>
            <p:cNvSpPr/>
            <p:nvPr userDrawn="1"/>
          </p:nvSpPr>
          <p:spPr>
            <a:xfrm>
              <a:off x="-1963038" y="0"/>
              <a:ext cx="1139556" cy="605343"/>
            </a:xfrm>
            <a:prstGeom prst="rect">
              <a:avLst/>
            </a:prstGeom>
            <a:solidFill>
              <a:srgbClr val="00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115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92</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#00735c</a:t>
              </a:r>
              <a:endParaRPr kumimoji="1" lang="zh-CN" alt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9479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FF769B2-7F2E-9C41-B30D-7780EA336C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3992" y="360720"/>
            <a:ext cx="1256808" cy="340072"/>
          </a:xfrm>
          <a:prstGeom prst="rect">
            <a:avLst/>
          </a:prstGeom>
        </p:spPr>
      </p:pic>
      <p:sp>
        <p:nvSpPr>
          <p:cNvPr id="13" name="文本框 12">
            <a:extLst>
              <a:ext uri="{FF2B5EF4-FFF2-40B4-BE49-F238E27FC236}">
                <a16:creationId xmlns:a16="http://schemas.microsoft.com/office/drawing/2014/main" id="{4CF5A3DC-97C4-0541-9D53-DD5CF5238BFE}"/>
              </a:ext>
            </a:extLst>
          </p:cNvPr>
          <p:cNvSpPr txBox="1"/>
          <p:nvPr userDrawn="1"/>
        </p:nvSpPr>
        <p:spPr>
          <a:xfrm>
            <a:off x="323871" y="6556095"/>
            <a:ext cx="1992430" cy="230832"/>
          </a:xfrm>
          <a:prstGeom prst="rect">
            <a:avLst/>
          </a:prstGeom>
          <a:noFill/>
        </p:spPr>
        <p:txBody>
          <a:bodyPr wrap="square" rtlCol="0">
            <a:spAutoFit/>
          </a:bodyPr>
          <a:lstStyle/>
          <a:p>
            <a:r>
              <a:rPr lang="en-US" altLang="zh-CN" sz="900" b="0" i="0" dirty="0">
                <a:solidFill>
                  <a:schemeClr val="bg1">
                    <a:lumMod val="50000"/>
                  </a:schemeClr>
                </a:solidFill>
                <a:latin typeface="Arial" panose="020B0604020202020204" pitchFamily="34" charset="0"/>
                <a:ea typeface="Microsoft YaHei UI" panose="020B0503020204020204" pitchFamily="34" charset="-122"/>
              </a:rPr>
              <a:t>Confidential</a:t>
            </a:r>
            <a:endParaRPr lang="zh-CN" altLang="en-US" sz="900" b="0" i="0" dirty="0">
              <a:solidFill>
                <a:schemeClr val="bg1">
                  <a:lumMod val="50000"/>
                </a:schemeClr>
              </a:solidFill>
              <a:latin typeface="Arial" panose="020B0604020202020204" pitchFamily="34" charset="0"/>
              <a:ea typeface="Microsoft YaHei UI" panose="020B0503020204020204" pitchFamily="34" charset="-122"/>
            </a:endParaRPr>
          </a:p>
        </p:txBody>
      </p:sp>
      <p:sp>
        <p:nvSpPr>
          <p:cNvPr id="7" name="文本占位符 6">
            <a:extLst>
              <a:ext uri="{FF2B5EF4-FFF2-40B4-BE49-F238E27FC236}">
                <a16:creationId xmlns:a16="http://schemas.microsoft.com/office/drawing/2014/main" id="{27D2D7CB-373E-314C-8500-CEB241F6650F}"/>
              </a:ext>
            </a:extLst>
          </p:cNvPr>
          <p:cNvSpPr>
            <a:spLocks noGrp="1"/>
          </p:cNvSpPr>
          <p:nvPr>
            <p:ph type="body" sz="quarter" idx="11" hasCustomPrompt="1"/>
          </p:nvPr>
        </p:nvSpPr>
        <p:spPr>
          <a:xfrm>
            <a:off x="319088" y="282403"/>
            <a:ext cx="10086975" cy="503781"/>
          </a:xfrm>
        </p:spPr>
        <p:txBody>
          <a:bodyPr>
            <a:normAutofit/>
          </a:bodyPr>
          <a:lstStyle>
            <a:lvl1pPr>
              <a:buNone/>
              <a:defRPr sz="3000" b="0">
                <a:solidFill>
                  <a:schemeClr val="tx1">
                    <a:lumMod val="65000"/>
                    <a:lumOff val="35000"/>
                  </a:schemeClr>
                </a:solidFill>
              </a:defRPr>
            </a:lvl1pPr>
            <a:lvl2pPr>
              <a:buNone/>
              <a:defRPr/>
            </a:lvl2pPr>
          </a:lstStyle>
          <a:p>
            <a:pPr lvl="0"/>
            <a:r>
              <a:rPr kumimoji="1" lang="zh-CN" altLang="en-US" dirty="0"/>
              <a:t>单击此处编辑标题样式</a:t>
            </a:r>
          </a:p>
        </p:txBody>
      </p:sp>
      <p:sp>
        <p:nvSpPr>
          <p:cNvPr id="14" name="文本占位符 13">
            <a:extLst>
              <a:ext uri="{FF2B5EF4-FFF2-40B4-BE49-F238E27FC236}">
                <a16:creationId xmlns:a16="http://schemas.microsoft.com/office/drawing/2014/main" id="{0D87B2CB-8AAF-204C-9D4E-4AA81A3E61F7}"/>
              </a:ext>
            </a:extLst>
          </p:cNvPr>
          <p:cNvSpPr>
            <a:spLocks noGrp="1"/>
          </p:cNvSpPr>
          <p:nvPr>
            <p:ph type="body" sz="quarter" idx="12" hasCustomPrompt="1"/>
          </p:nvPr>
        </p:nvSpPr>
        <p:spPr>
          <a:xfrm>
            <a:off x="319088" y="809219"/>
            <a:ext cx="5776912" cy="363702"/>
          </a:xfrm>
        </p:spPr>
        <p:txBody>
          <a:bodyPr>
            <a:noAutofit/>
          </a:bodyPr>
          <a:lstStyle>
            <a:lvl1pPr>
              <a:buNone/>
              <a:defRPr sz="2000" b="0" i="0">
                <a:solidFill>
                  <a:schemeClr val="tx1">
                    <a:lumMod val="75000"/>
                    <a:lumOff val="25000"/>
                  </a:schemeClr>
                </a:solidFill>
                <a:latin typeface="Microsoft YaHei Light" panose="020B0503020204020204" pitchFamily="34" charset="-122"/>
                <a:ea typeface="Microsoft YaHei Light" panose="020B0503020204020204" pitchFamily="34" charset="-122"/>
              </a:defRPr>
            </a:lvl1pPr>
          </a:lstStyle>
          <a:p>
            <a:pPr lvl="0"/>
            <a:r>
              <a:rPr kumimoji="1" lang="zh-CN" altLang="en-US" dirty="0"/>
              <a:t>单击此处编辑副标题</a:t>
            </a:r>
          </a:p>
        </p:txBody>
      </p:sp>
      <p:grpSp>
        <p:nvGrpSpPr>
          <p:cNvPr id="2" name="组合 1">
            <a:extLst>
              <a:ext uri="{FF2B5EF4-FFF2-40B4-BE49-F238E27FC236}">
                <a16:creationId xmlns:a16="http://schemas.microsoft.com/office/drawing/2014/main" id="{2815545B-5351-42BE-C2B2-2C9ABACF8A5C}"/>
              </a:ext>
            </a:extLst>
          </p:cNvPr>
          <p:cNvGrpSpPr/>
          <p:nvPr userDrawn="1"/>
        </p:nvGrpSpPr>
        <p:grpSpPr>
          <a:xfrm>
            <a:off x="-1350498" y="1"/>
            <a:ext cx="1026941" cy="5036234"/>
            <a:chOff x="-1963229" y="0"/>
            <a:chExt cx="1140990" cy="6010971"/>
          </a:xfrm>
        </p:grpSpPr>
        <p:sp>
          <p:nvSpPr>
            <p:cNvPr id="3" name="矩形 2">
              <a:extLst>
                <a:ext uri="{FF2B5EF4-FFF2-40B4-BE49-F238E27FC236}">
                  <a16:creationId xmlns:a16="http://schemas.microsoft.com/office/drawing/2014/main" id="{EC638EE8-1CA2-9B57-6C56-EE114179D38C}"/>
                </a:ext>
              </a:extLst>
            </p:cNvPr>
            <p:cNvSpPr/>
            <p:nvPr/>
          </p:nvSpPr>
          <p:spPr>
            <a:xfrm>
              <a:off x="-1962883" y="5396175"/>
              <a:ext cx="1140643" cy="614796"/>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#d9d9d9</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9" name="矩形 8">
              <a:extLst>
                <a:ext uri="{FF2B5EF4-FFF2-40B4-BE49-F238E27FC236}">
                  <a16:creationId xmlns:a16="http://schemas.microsoft.com/office/drawing/2014/main" id="{102672BC-69E7-5221-4285-A2C6C48772BB}"/>
                </a:ext>
              </a:extLst>
            </p:cNvPr>
            <p:cNvSpPr/>
            <p:nvPr/>
          </p:nvSpPr>
          <p:spPr>
            <a:xfrm>
              <a:off x="-1962882" y="4493930"/>
              <a:ext cx="1140643" cy="614796"/>
            </a:xfrm>
            <a:prstGeom prst="rect">
              <a:avLst/>
            </a:prstGeom>
            <a:solidFill>
              <a:srgbClr val="FD981C"/>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253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152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#fd981c</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6" name="矩形 15">
              <a:extLst>
                <a:ext uri="{FF2B5EF4-FFF2-40B4-BE49-F238E27FC236}">
                  <a16:creationId xmlns:a16="http://schemas.microsoft.com/office/drawing/2014/main" id="{E371549B-07C0-8F67-1917-AD7F950B3E72}"/>
                </a:ext>
              </a:extLst>
            </p:cNvPr>
            <p:cNvSpPr/>
            <p:nvPr/>
          </p:nvSpPr>
          <p:spPr>
            <a:xfrm>
              <a:off x="-1962882" y="3591685"/>
              <a:ext cx="1140643" cy="614796"/>
            </a:xfrm>
            <a:prstGeom prst="rect">
              <a:avLst/>
            </a:prstGeom>
            <a:solidFill>
              <a:srgbClr val="00728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141</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#00728d</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7" name="矩形 16">
              <a:extLst>
                <a:ext uri="{FF2B5EF4-FFF2-40B4-BE49-F238E27FC236}">
                  <a16:creationId xmlns:a16="http://schemas.microsoft.com/office/drawing/2014/main" id="{9F53FF2D-AE55-4C3D-2FCF-59FEDEC2B5FE}"/>
                </a:ext>
              </a:extLst>
            </p:cNvPr>
            <p:cNvSpPr/>
            <p:nvPr userDrawn="1"/>
          </p:nvSpPr>
          <p:spPr>
            <a:xfrm>
              <a:off x="-1963040" y="1794505"/>
              <a:ext cx="1139547" cy="607256"/>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41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#298f68</a:t>
              </a:r>
              <a:endParaRPr kumimoji="1" lang="zh-CN" altLang="en-US" sz="1100"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C4D648D9-91C7-23B8-EB03-110E9CC2DC6A}"/>
                </a:ext>
              </a:extLst>
            </p:cNvPr>
            <p:cNvSpPr/>
            <p:nvPr userDrawn="1"/>
          </p:nvSpPr>
          <p:spPr>
            <a:xfrm>
              <a:off x="-1963038" y="2689210"/>
              <a:ext cx="1139556" cy="615026"/>
            </a:xfrm>
            <a:prstGeom prst="rect">
              <a:avLst/>
            </a:prstGeom>
            <a:solidFill>
              <a:srgbClr val="49B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73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181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#49b572</a:t>
              </a:r>
              <a:endParaRPr kumimoji="1" lang="zh-CN" altLang="en-US" sz="1100" dirty="0">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E919C48E-59AC-71AD-3564-18708AE28B0A}"/>
                </a:ext>
              </a:extLst>
            </p:cNvPr>
            <p:cNvSpPr/>
            <p:nvPr userDrawn="1"/>
          </p:nvSpPr>
          <p:spPr>
            <a:xfrm>
              <a:off x="-1963229" y="892792"/>
              <a:ext cx="1138215" cy="614264"/>
            </a:xfrm>
            <a:prstGeom prst="rect">
              <a:avLst/>
            </a:prstGeom>
            <a:solidFill>
              <a:srgbClr val="008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#008c6d</a:t>
              </a:r>
              <a:endParaRPr kumimoji="1" lang="zh-CN" altLang="en-US" sz="1100" dirty="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B4038258-F195-3C58-7BD5-527EFBADEA25}"/>
                </a:ext>
              </a:extLst>
            </p:cNvPr>
            <p:cNvSpPr/>
            <p:nvPr userDrawn="1"/>
          </p:nvSpPr>
          <p:spPr>
            <a:xfrm>
              <a:off x="-1963038" y="0"/>
              <a:ext cx="1139556" cy="605343"/>
            </a:xfrm>
            <a:prstGeom prst="rect">
              <a:avLst/>
            </a:prstGeom>
            <a:solidFill>
              <a:srgbClr val="00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115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92</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#00735c</a:t>
              </a:r>
              <a:endParaRPr kumimoji="1" lang="zh-CN" alt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5641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副标题和内容">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FF769B2-7F2E-9C41-B30D-7780EA336C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3992" y="360720"/>
            <a:ext cx="1256808" cy="340072"/>
          </a:xfrm>
          <a:prstGeom prst="rect">
            <a:avLst/>
          </a:prstGeom>
        </p:spPr>
      </p:pic>
      <p:sp>
        <p:nvSpPr>
          <p:cNvPr id="13" name="文本框 12">
            <a:extLst>
              <a:ext uri="{FF2B5EF4-FFF2-40B4-BE49-F238E27FC236}">
                <a16:creationId xmlns:a16="http://schemas.microsoft.com/office/drawing/2014/main" id="{4CF5A3DC-97C4-0541-9D53-DD5CF5238BFE}"/>
              </a:ext>
            </a:extLst>
          </p:cNvPr>
          <p:cNvSpPr txBox="1"/>
          <p:nvPr userDrawn="1"/>
        </p:nvSpPr>
        <p:spPr>
          <a:xfrm>
            <a:off x="323871" y="6556095"/>
            <a:ext cx="1992430" cy="230832"/>
          </a:xfrm>
          <a:prstGeom prst="rect">
            <a:avLst/>
          </a:prstGeom>
          <a:noFill/>
        </p:spPr>
        <p:txBody>
          <a:bodyPr wrap="square" rtlCol="0">
            <a:spAutoFit/>
          </a:bodyPr>
          <a:lstStyle/>
          <a:p>
            <a:r>
              <a:rPr lang="en-US" altLang="zh-CN" sz="900" b="0" i="0" dirty="0">
                <a:solidFill>
                  <a:schemeClr val="bg1">
                    <a:lumMod val="50000"/>
                  </a:schemeClr>
                </a:solidFill>
                <a:latin typeface="Arial" panose="020B0604020202020204" pitchFamily="34" charset="0"/>
                <a:ea typeface="Microsoft YaHei UI" panose="020B0503020204020204" pitchFamily="34" charset="-122"/>
              </a:rPr>
              <a:t>Confidential</a:t>
            </a:r>
            <a:endParaRPr lang="zh-CN" altLang="en-US" sz="900" b="0" i="0" dirty="0">
              <a:solidFill>
                <a:schemeClr val="bg1">
                  <a:lumMod val="50000"/>
                </a:schemeClr>
              </a:solidFill>
              <a:latin typeface="Arial" panose="020B0604020202020204" pitchFamily="34" charset="0"/>
              <a:ea typeface="Microsoft YaHei UI" panose="020B0503020204020204" pitchFamily="34" charset="-122"/>
            </a:endParaRPr>
          </a:p>
        </p:txBody>
      </p:sp>
      <p:sp>
        <p:nvSpPr>
          <p:cNvPr id="7" name="文本占位符 6">
            <a:extLst>
              <a:ext uri="{FF2B5EF4-FFF2-40B4-BE49-F238E27FC236}">
                <a16:creationId xmlns:a16="http://schemas.microsoft.com/office/drawing/2014/main" id="{27D2D7CB-373E-314C-8500-CEB241F6650F}"/>
              </a:ext>
            </a:extLst>
          </p:cNvPr>
          <p:cNvSpPr>
            <a:spLocks noGrp="1"/>
          </p:cNvSpPr>
          <p:nvPr>
            <p:ph type="body" sz="quarter" idx="11" hasCustomPrompt="1"/>
          </p:nvPr>
        </p:nvSpPr>
        <p:spPr>
          <a:xfrm>
            <a:off x="319088" y="282403"/>
            <a:ext cx="10086975" cy="503781"/>
          </a:xfrm>
        </p:spPr>
        <p:txBody>
          <a:bodyPr>
            <a:normAutofit/>
          </a:bodyPr>
          <a:lstStyle>
            <a:lvl1pPr>
              <a:buNone/>
              <a:defRPr sz="3000" b="0">
                <a:solidFill>
                  <a:schemeClr val="tx1">
                    <a:lumMod val="65000"/>
                    <a:lumOff val="35000"/>
                  </a:schemeClr>
                </a:solidFill>
              </a:defRPr>
            </a:lvl1pPr>
            <a:lvl2pPr>
              <a:buNone/>
              <a:defRPr/>
            </a:lvl2pPr>
          </a:lstStyle>
          <a:p>
            <a:pPr lvl="0"/>
            <a:r>
              <a:rPr kumimoji="1" lang="zh-CN" altLang="en-US" dirty="0"/>
              <a:t>单击此处编辑标题样式</a:t>
            </a:r>
          </a:p>
        </p:txBody>
      </p:sp>
      <p:sp>
        <p:nvSpPr>
          <p:cNvPr id="14" name="文本占位符 13">
            <a:extLst>
              <a:ext uri="{FF2B5EF4-FFF2-40B4-BE49-F238E27FC236}">
                <a16:creationId xmlns:a16="http://schemas.microsoft.com/office/drawing/2014/main" id="{0D87B2CB-8AAF-204C-9D4E-4AA81A3E61F7}"/>
              </a:ext>
            </a:extLst>
          </p:cNvPr>
          <p:cNvSpPr>
            <a:spLocks noGrp="1"/>
          </p:cNvSpPr>
          <p:nvPr>
            <p:ph type="body" sz="quarter" idx="12" hasCustomPrompt="1"/>
          </p:nvPr>
        </p:nvSpPr>
        <p:spPr>
          <a:xfrm>
            <a:off x="319088" y="809219"/>
            <a:ext cx="5776912" cy="363702"/>
          </a:xfrm>
        </p:spPr>
        <p:txBody>
          <a:bodyPr>
            <a:noAutofit/>
          </a:bodyPr>
          <a:lstStyle>
            <a:lvl1pPr>
              <a:buNone/>
              <a:defRPr sz="2000" b="0" i="0">
                <a:solidFill>
                  <a:schemeClr val="tx1">
                    <a:lumMod val="75000"/>
                    <a:lumOff val="25000"/>
                  </a:schemeClr>
                </a:solidFill>
                <a:latin typeface="Microsoft YaHei Light" panose="020B0503020204020204" pitchFamily="34" charset="-122"/>
                <a:ea typeface="Microsoft YaHei Light" panose="020B0503020204020204" pitchFamily="34" charset="-122"/>
              </a:defRPr>
            </a:lvl1pPr>
          </a:lstStyle>
          <a:p>
            <a:pPr lvl="0"/>
            <a:r>
              <a:rPr kumimoji="1" lang="zh-CN" altLang="en-US" dirty="0"/>
              <a:t>单击此处编辑副标题</a:t>
            </a:r>
          </a:p>
        </p:txBody>
      </p:sp>
      <p:sp>
        <p:nvSpPr>
          <p:cNvPr id="3" name="内容占位符 2">
            <a:extLst>
              <a:ext uri="{FF2B5EF4-FFF2-40B4-BE49-F238E27FC236}">
                <a16:creationId xmlns:a16="http://schemas.microsoft.com/office/drawing/2014/main" id="{3677DB4E-42E4-F343-A5FD-7D423E46CC5E}"/>
              </a:ext>
            </a:extLst>
          </p:cNvPr>
          <p:cNvSpPr>
            <a:spLocks noGrp="1"/>
          </p:cNvSpPr>
          <p:nvPr>
            <p:ph sz="quarter" idx="13" hasCustomPrompt="1"/>
          </p:nvPr>
        </p:nvSpPr>
        <p:spPr>
          <a:xfrm>
            <a:off x="319088" y="1530350"/>
            <a:ext cx="11510962" cy="4813300"/>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defRPr>
            </a:lvl1pPr>
          </a:lstStyle>
          <a:p>
            <a:pPr lvl="0"/>
            <a:r>
              <a:rPr kumimoji="1" lang="zh-CN" altLang="en-US" dirty="0"/>
              <a:t>单击此处编辑文本</a:t>
            </a:r>
          </a:p>
        </p:txBody>
      </p:sp>
      <p:grpSp>
        <p:nvGrpSpPr>
          <p:cNvPr id="9" name="组合 8">
            <a:extLst>
              <a:ext uri="{FF2B5EF4-FFF2-40B4-BE49-F238E27FC236}">
                <a16:creationId xmlns:a16="http://schemas.microsoft.com/office/drawing/2014/main" id="{EF77A731-9CF8-1C65-B87D-D48C90D2042A}"/>
              </a:ext>
            </a:extLst>
          </p:cNvPr>
          <p:cNvGrpSpPr/>
          <p:nvPr userDrawn="1"/>
        </p:nvGrpSpPr>
        <p:grpSpPr>
          <a:xfrm>
            <a:off x="-1350498" y="1"/>
            <a:ext cx="1026941" cy="5036234"/>
            <a:chOff x="-1963229" y="0"/>
            <a:chExt cx="1140990" cy="6010971"/>
          </a:xfrm>
        </p:grpSpPr>
        <p:sp>
          <p:nvSpPr>
            <p:cNvPr id="16" name="矩形 15">
              <a:extLst>
                <a:ext uri="{FF2B5EF4-FFF2-40B4-BE49-F238E27FC236}">
                  <a16:creationId xmlns:a16="http://schemas.microsoft.com/office/drawing/2014/main" id="{BADC69A0-832B-4E6B-3149-8E1F5EECDD81}"/>
                </a:ext>
              </a:extLst>
            </p:cNvPr>
            <p:cNvSpPr/>
            <p:nvPr/>
          </p:nvSpPr>
          <p:spPr>
            <a:xfrm>
              <a:off x="-1962883" y="5396175"/>
              <a:ext cx="1140643" cy="614796"/>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#d9d9d9</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7" name="矩形 16">
              <a:extLst>
                <a:ext uri="{FF2B5EF4-FFF2-40B4-BE49-F238E27FC236}">
                  <a16:creationId xmlns:a16="http://schemas.microsoft.com/office/drawing/2014/main" id="{9D476C76-0BE9-60FE-7639-C071E617CBE0}"/>
                </a:ext>
              </a:extLst>
            </p:cNvPr>
            <p:cNvSpPr/>
            <p:nvPr/>
          </p:nvSpPr>
          <p:spPr>
            <a:xfrm>
              <a:off x="-1962882" y="4493930"/>
              <a:ext cx="1140643" cy="614796"/>
            </a:xfrm>
            <a:prstGeom prst="rect">
              <a:avLst/>
            </a:prstGeom>
            <a:solidFill>
              <a:srgbClr val="FD981C"/>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253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152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#fd981c</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8" name="矩形 17">
              <a:extLst>
                <a:ext uri="{FF2B5EF4-FFF2-40B4-BE49-F238E27FC236}">
                  <a16:creationId xmlns:a16="http://schemas.microsoft.com/office/drawing/2014/main" id="{8F551F01-C61C-E688-6EFE-EDE4C5D004A7}"/>
                </a:ext>
              </a:extLst>
            </p:cNvPr>
            <p:cNvSpPr/>
            <p:nvPr/>
          </p:nvSpPr>
          <p:spPr>
            <a:xfrm>
              <a:off x="-1962882" y="3591685"/>
              <a:ext cx="1140643" cy="614796"/>
            </a:xfrm>
            <a:prstGeom prst="rect">
              <a:avLst/>
            </a:prstGeom>
            <a:solidFill>
              <a:srgbClr val="00728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141</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#00728d</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9" name="矩形 18">
              <a:extLst>
                <a:ext uri="{FF2B5EF4-FFF2-40B4-BE49-F238E27FC236}">
                  <a16:creationId xmlns:a16="http://schemas.microsoft.com/office/drawing/2014/main" id="{4ED8A549-1EDC-CA1D-97F1-1AC84367C288}"/>
                </a:ext>
              </a:extLst>
            </p:cNvPr>
            <p:cNvSpPr/>
            <p:nvPr userDrawn="1"/>
          </p:nvSpPr>
          <p:spPr>
            <a:xfrm>
              <a:off x="-1963040" y="1794505"/>
              <a:ext cx="1139547" cy="607256"/>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41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#298f68</a:t>
              </a:r>
              <a:endParaRPr kumimoji="1" lang="zh-CN" altLang="en-US" sz="1100" dirty="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7F4F014C-5A50-45EF-0A93-A44A1667E651}"/>
                </a:ext>
              </a:extLst>
            </p:cNvPr>
            <p:cNvSpPr/>
            <p:nvPr userDrawn="1"/>
          </p:nvSpPr>
          <p:spPr>
            <a:xfrm>
              <a:off x="-1963038" y="2689210"/>
              <a:ext cx="1139556" cy="615026"/>
            </a:xfrm>
            <a:prstGeom prst="rect">
              <a:avLst/>
            </a:prstGeom>
            <a:solidFill>
              <a:srgbClr val="49B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73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181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#49b572</a:t>
              </a:r>
              <a:endParaRPr kumimoji="1" lang="zh-CN" altLang="en-US" sz="1100"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D3B63E4A-C08E-7DBC-7709-F0D1B9B4910F}"/>
                </a:ext>
              </a:extLst>
            </p:cNvPr>
            <p:cNvSpPr/>
            <p:nvPr userDrawn="1"/>
          </p:nvSpPr>
          <p:spPr>
            <a:xfrm>
              <a:off x="-1963229" y="892792"/>
              <a:ext cx="1138215" cy="614264"/>
            </a:xfrm>
            <a:prstGeom prst="rect">
              <a:avLst/>
            </a:prstGeom>
            <a:solidFill>
              <a:srgbClr val="008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#008c6d</a:t>
              </a:r>
              <a:endParaRPr kumimoji="1" lang="zh-CN" altLang="en-US" sz="1100"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35A0C47B-E4FE-224A-077B-56C54A0C4FF3}"/>
                </a:ext>
              </a:extLst>
            </p:cNvPr>
            <p:cNvSpPr/>
            <p:nvPr userDrawn="1"/>
          </p:nvSpPr>
          <p:spPr>
            <a:xfrm>
              <a:off x="-1963038" y="0"/>
              <a:ext cx="1139556" cy="605343"/>
            </a:xfrm>
            <a:prstGeom prst="rect">
              <a:avLst/>
            </a:prstGeom>
            <a:solidFill>
              <a:srgbClr val="00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115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92</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#00735c</a:t>
              </a:r>
              <a:endParaRPr kumimoji="1" lang="zh-CN" alt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5475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926755-5FCC-544D-AEED-454252C3AD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3992" y="360720"/>
            <a:ext cx="1256808" cy="340072"/>
          </a:xfrm>
          <a:prstGeom prst="rect">
            <a:avLst/>
          </a:prstGeom>
        </p:spPr>
      </p:pic>
      <p:sp>
        <p:nvSpPr>
          <p:cNvPr id="23" name="文本框 22">
            <a:extLst>
              <a:ext uri="{FF2B5EF4-FFF2-40B4-BE49-F238E27FC236}">
                <a16:creationId xmlns:a16="http://schemas.microsoft.com/office/drawing/2014/main" id="{815278F7-6432-5445-BB42-7DBEF1844930}"/>
              </a:ext>
            </a:extLst>
          </p:cNvPr>
          <p:cNvSpPr txBox="1"/>
          <p:nvPr userDrawn="1"/>
        </p:nvSpPr>
        <p:spPr>
          <a:xfrm>
            <a:off x="323871" y="6556095"/>
            <a:ext cx="1992430" cy="230832"/>
          </a:xfrm>
          <a:prstGeom prst="rect">
            <a:avLst/>
          </a:prstGeom>
          <a:noFill/>
        </p:spPr>
        <p:txBody>
          <a:bodyPr wrap="square" rtlCol="0">
            <a:spAutoFit/>
          </a:bodyPr>
          <a:lstStyle/>
          <a:p>
            <a:r>
              <a:rPr lang="en-US" altLang="zh-CN" sz="900" b="0" i="0" dirty="0">
                <a:solidFill>
                  <a:schemeClr val="bg1">
                    <a:lumMod val="50000"/>
                  </a:schemeClr>
                </a:solidFill>
                <a:latin typeface="Arial" panose="020B0604020202020204" pitchFamily="34" charset="0"/>
                <a:ea typeface="Microsoft YaHei UI" panose="020B0503020204020204" pitchFamily="34" charset="-122"/>
              </a:rPr>
              <a:t>Confidential</a:t>
            </a:r>
            <a:endParaRPr lang="zh-CN" altLang="en-US" sz="900" b="0" i="0" dirty="0">
              <a:solidFill>
                <a:schemeClr val="bg1">
                  <a:lumMod val="50000"/>
                </a:schemeClr>
              </a:solidFill>
              <a:latin typeface="Arial" panose="020B0604020202020204" pitchFamily="34" charset="0"/>
              <a:ea typeface="Microsoft YaHei UI" panose="020B0503020204020204" pitchFamily="34" charset="-122"/>
            </a:endParaRPr>
          </a:p>
        </p:txBody>
      </p:sp>
      <p:sp>
        <p:nvSpPr>
          <p:cNvPr id="24" name="文本占位符 6">
            <a:extLst>
              <a:ext uri="{FF2B5EF4-FFF2-40B4-BE49-F238E27FC236}">
                <a16:creationId xmlns:a16="http://schemas.microsoft.com/office/drawing/2014/main" id="{DB46472D-E7D9-CF4D-8A2C-102FCD2F694C}"/>
              </a:ext>
            </a:extLst>
          </p:cNvPr>
          <p:cNvSpPr>
            <a:spLocks noGrp="1"/>
          </p:cNvSpPr>
          <p:nvPr>
            <p:ph type="body" sz="quarter" idx="11" hasCustomPrompt="1"/>
          </p:nvPr>
        </p:nvSpPr>
        <p:spPr>
          <a:xfrm>
            <a:off x="319088" y="282403"/>
            <a:ext cx="10086975" cy="503781"/>
          </a:xfrm>
        </p:spPr>
        <p:txBody>
          <a:bodyPr>
            <a:normAutofit/>
          </a:bodyPr>
          <a:lstStyle>
            <a:lvl1pPr>
              <a:buNone/>
              <a:defRPr sz="3000" b="0">
                <a:solidFill>
                  <a:schemeClr val="tx1">
                    <a:lumMod val="65000"/>
                    <a:lumOff val="35000"/>
                  </a:schemeClr>
                </a:solidFill>
              </a:defRPr>
            </a:lvl1pPr>
            <a:lvl2pPr>
              <a:buNone/>
              <a:defRPr/>
            </a:lvl2pPr>
          </a:lstStyle>
          <a:p>
            <a:pPr lvl="0"/>
            <a:r>
              <a:rPr kumimoji="1" lang="zh-CN" altLang="en-US" dirty="0"/>
              <a:t>单击此处编辑标题样式</a:t>
            </a:r>
          </a:p>
        </p:txBody>
      </p:sp>
      <p:sp>
        <p:nvSpPr>
          <p:cNvPr id="12" name="内容占位符 2">
            <a:extLst>
              <a:ext uri="{FF2B5EF4-FFF2-40B4-BE49-F238E27FC236}">
                <a16:creationId xmlns:a16="http://schemas.microsoft.com/office/drawing/2014/main" id="{C6E2DFAA-3B2B-9847-9079-BC607B670F50}"/>
              </a:ext>
            </a:extLst>
          </p:cNvPr>
          <p:cNvSpPr>
            <a:spLocks noGrp="1"/>
          </p:cNvSpPr>
          <p:nvPr>
            <p:ph sz="quarter" idx="13" hasCustomPrompt="1"/>
          </p:nvPr>
        </p:nvSpPr>
        <p:spPr>
          <a:xfrm>
            <a:off x="319088" y="1169043"/>
            <a:ext cx="11510962" cy="5174607"/>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defRPr>
            </a:lvl1pPr>
          </a:lstStyle>
          <a:p>
            <a:pPr lvl="0"/>
            <a:r>
              <a:rPr kumimoji="1" lang="zh-CN" altLang="en-US" dirty="0"/>
              <a:t>单击此处编辑文本</a:t>
            </a:r>
          </a:p>
        </p:txBody>
      </p:sp>
      <p:grpSp>
        <p:nvGrpSpPr>
          <p:cNvPr id="9" name="组合 8">
            <a:extLst>
              <a:ext uri="{FF2B5EF4-FFF2-40B4-BE49-F238E27FC236}">
                <a16:creationId xmlns:a16="http://schemas.microsoft.com/office/drawing/2014/main" id="{38A137EB-424A-804A-7E4B-ACAED956989B}"/>
              </a:ext>
            </a:extLst>
          </p:cNvPr>
          <p:cNvGrpSpPr/>
          <p:nvPr userDrawn="1"/>
        </p:nvGrpSpPr>
        <p:grpSpPr>
          <a:xfrm>
            <a:off x="-1350498" y="1"/>
            <a:ext cx="1026941" cy="5036234"/>
            <a:chOff x="-1963229" y="0"/>
            <a:chExt cx="1140990" cy="6010971"/>
          </a:xfrm>
        </p:grpSpPr>
        <p:sp>
          <p:nvSpPr>
            <p:cNvPr id="11" name="矩形 10">
              <a:extLst>
                <a:ext uri="{FF2B5EF4-FFF2-40B4-BE49-F238E27FC236}">
                  <a16:creationId xmlns:a16="http://schemas.microsoft.com/office/drawing/2014/main" id="{F4552CA3-D0A1-F62A-8849-458369CF8DEF}"/>
                </a:ext>
              </a:extLst>
            </p:cNvPr>
            <p:cNvSpPr/>
            <p:nvPr/>
          </p:nvSpPr>
          <p:spPr>
            <a:xfrm>
              <a:off x="-1962883" y="5396175"/>
              <a:ext cx="1140643" cy="614796"/>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#d9d9d9</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3" name="矩形 12">
              <a:extLst>
                <a:ext uri="{FF2B5EF4-FFF2-40B4-BE49-F238E27FC236}">
                  <a16:creationId xmlns:a16="http://schemas.microsoft.com/office/drawing/2014/main" id="{B06BD6B9-7797-F4D9-D183-603C72015A6F}"/>
                </a:ext>
              </a:extLst>
            </p:cNvPr>
            <p:cNvSpPr/>
            <p:nvPr/>
          </p:nvSpPr>
          <p:spPr>
            <a:xfrm>
              <a:off x="-1962882" y="4493930"/>
              <a:ext cx="1140643" cy="614796"/>
            </a:xfrm>
            <a:prstGeom prst="rect">
              <a:avLst/>
            </a:prstGeom>
            <a:solidFill>
              <a:srgbClr val="FD981C"/>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253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152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#fd981c</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4" name="矩形 13">
              <a:extLst>
                <a:ext uri="{FF2B5EF4-FFF2-40B4-BE49-F238E27FC236}">
                  <a16:creationId xmlns:a16="http://schemas.microsoft.com/office/drawing/2014/main" id="{3C623A35-8E1D-909F-4521-0A527BE3CDA2}"/>
                </a:ext>
              </a:extLst>
            </p:cNvPr>
            <p:cNvSpPr/>
            <p:nvPr/>
          </p:nvSpPr>
          <p:spPr>
            <a:xfrm>
              <a:off x="-1962882" y="3591685"/>
              <a:ext cx="1140643" cy="614796"/>
            </a:xfrm>
            <a:prstGeom prst="rect">
              <a:avLst/>
            </a:prstGeom>
            <a:solidFill>
              <a:srgbClr val="00728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141</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#00728d</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5" name="矩形 14">
              <a:extLst>
                <a:ext uri="{FF2B5EF4-FFF2-40B4-BE49-F238E27FC236}">
                  <a16:creationId xmlns:a16="http://schemas.microsoft.com/office/drawing/2014/main" id="{F7A4FF87-097A-1FE8-E7A5-83DB040E0023}"/>
                </a:ext>
              </a:extLst>
            </p:cNvPr>
            <p:cNvSpPr/>
            <p:nvPr userDrawn="1"/>
          </p:nvSpPr>
          <p:spPr>
            <a:xfrm>
              <a:off x="-1963040" y="1794505"/>
              <a:ext cx="1139547" cy="607256"/>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41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#298f68</a:t>
              </a:r>
              <a:endParaRPr kumimoji="1" lang="zh-CN" altLang="en-US" sz="1100" dirty="0">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DD993E68-9501-C6D7-4B76-C031FCC81444}"/>
                </a:ext>
              </a:extLst>
            </p:cNvPr>
            <p:cNvSpPr/>
            <p:nvPr userDrawn="1"/>
          </p:nvSpPr>
          <p:spPr>
            <a:xfrm>
              <a:off x="-1963038" y="2689210"/>
              <a:ext cx="1139556" cy="615026"/>
            </a:xfrm>
            <a:prstGeom prst="rect">
              <a:avLst/>
            </a:prstGeom>
            <a:solidFill>
              <a:srgbClr val="49B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73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181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#49b572</a:t>
              </a:r>
              <a:endParaRPr kumimoji="1" lang="zh-CN" altLang="en-US" sz="1100"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685A0160-03ED-1C43-4E25-AAED41A9B51D}"/>
                </a:ext>
              </a:extLst>
            </p:cNvPr>
            <p:cNvSpPr/>
            <p:nvPr userDrawn="1"/>
          </p:nvSpPr>
          <p:spPr>
            <a:xfrm>
              <a:off x="-1963229" y="892792"/>
              <a:ext cx="1138215" cy="614264"/>
            </a:xfrm>
            <a:prstGeom prst="rect">
              <a:avLst/>
            </a:prstGeom>
            <a:solidFill>
              <a:srgbClr val="008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#008c6d</a:t>
              </a:r>
              <a:endParaRPr kumimoji="1" lang="zh-CN" altLang="en-US" sz="1100"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790394C4-F369-02CF-4E2E-ACDBA9AD54DA}"/>
                </a:ext>
              </a:extLst>
            </p:cNvPr>
            <p:cNvSpPr/>
            <p:nvPr userDrawn="1"/>
          </p:nvSpPr>
          <p:spPr>
            <a:xfrm>
              <a:off x="-1963038" y="0"/>
              <a:ext cx="1139556" cy="605343"/>
            </a:xfrm>
            <a:prstGeom prst="rect">
              <a:avLst/>
            </a:prstGeom>
            <a:solidFill>
              <a:srgbClr val="00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115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92</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#00735c</a:t>
              </a:r>
              <a:endParaRPr kumimoji="1" lang="zh-CN" alt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54070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副标题和内容（2）">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FF769B2-7F2E-9C41-B30D-7780EA336C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3992" y="360720"/>
            <a:ext cx="1256808" cy="340072"/>
          </a:xfrm>
          <a:prstGeom prst="rect">
            <a:avLst/>
          </a:prstGeom>
        </p:spPr>
      </p:pic>
      <p:sp>
        <p:nvSpPr>
          <p:cNvPr id="23" name="文本框 22">
            <a:extLst>
              <a:ext uri="{FF2B5EF4-FFF2-40B4-BE49-F238E27FC236}">
                <a16:creationId xmlns:a16="http://schemas.microsoft.com/office/drawing/2014/main" id="{4CF5A3DC-97C4-0541-9D53-DD5CF5238BFE}"/>
              </a:ext>
            </a:extLst>
          </p:cNvPr>
          <p:cNvSpPr txBox="1"/>
          <p:nvPr userDrawn="1"/>
        </p:nvSpPr>
        <p:spPr>
          <a:xfrm>
            <a:off x="323871" y="6556095"/>
            <a:ext cx="1992430" cy="230832"/>
          </a:xfrm>
          <a:prstGeom prst="rect">
            <a:avLst/>
          </a:prstGeom>
          <a:noFill/>
        </p:spPr>
        <p:txBody>
          <a:bodyPr wrap="square" rtlCol="0">
            <a:spAutoFit/>
          </a:bodyPr>
          <a:lstStyle/>
          <a:p>
            <a:r>
              <a:rPr lang="en-US" altLang="zh-CN" sz="900" b="0" i="0" dirty="0">
                <a:solidFill>
                  <a:schemeClr val="bg1">
                    <a:lumMod val="50000"/>
                  </a:schemeClr>
                </a:solidFill>
                <a:latin typeface="Arial" panose="020B0604020202020204" pitchFamily="34" charset="0"/>
                <a:ea typeface="Microsoft YaHei UI" panose="020B0503020204020204" pitchFamily="34" charset="-122"/>
              </a:rPr>
              <a:t>Confidential</a:t>
            </a:r>
            <a:endParaRPr lang="zh-CN" altLang="en-US" sz="900" b="0" i="0" dirty="0">
              <a:solidFill>
                <a:schemeClr val="bg1">
                  <a:lumMod val="50000"/>
                </a:schemeClr>
              </a:solidFill>
              <a:latin typeface="Arial" panose="020B0604020202020204" pitchFamily="34" charset="0"/>
              <a:ea typeface="Microsoft YaHei UI" panose="020B0503020204020204" pitchFamily="34" charset="-122"/>
            </a:endParaRPr>
          </a:p>
        </p:txBody>
      </p:sp>
      <p:sp>
        <p:nvSpPr>
          <p:cNvPr id="26" name="内容占位符 2">
            <a:extLst>
              <a:ext uri="{FF2B5EF4-FFF2-40B4-BE49-F238E27FC236}">
                <a16:creationId xmlns:a16="http://schemas.microsoft.com/office/drawing/2014/main" id="{3677DB4E-42E4-F343-A5FD-7D423E46CC5E}"/>
              </a:ext>
            </a:extLst>
          </p:cNvPr>
          <p:cNvSpPr>
            <a:spLocks noGrp="1"/>
          </p:cNvSpPr>
          <p:nvPr>
            <p:ph sz="quarter" idx="13" hasCustomPrompt="1"/>
          </p:nvPr>
        </p:nvSpPr>
        <p:spPr>
          <a:xfrm>
            <a:off x="350354" y="2333002"/>
            <a:ext cx="5584101" cy="3948157"/>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28" name="内容占位符 2">
            <a:extLst>
              <a:ext uri="{FF2B5EF4-FFF2-40B4-BE49-F238E27FC236}">
                <a16:creationId xmlns:a16="http://schemas.microsoft.com/office/drawing/2014/main" id="{3677DB4E-42E4-F343-A5FD-7D423E46CC5E}"/>
              </a:ext>
            </a:extLst>
          </p:cNvPr>
          <p:cNvSpPr>
            <a:spLocks noGrp="1"/>
          </p:cNvSpPr>
          <p:nvPr>
            <p:ph sz="quarter" idx="19" hasCustomPrompt="1"/>
          </p:nvPr>
        </p:nvSpPr>
        <p:spPr>
          <a:xfrm>
            <a:off x="6127266" y="2333002"/>
            <a:ext cx="5584101" cy="3948157"/>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29" name="Text Placeholder 4">
            <a:extLst>
              <a:ext uri="{FF2B5EF4-FFF2-40B4-BE49-F238E27FC236}">
                <a16:creationId xmlns:a16="http://schemas.microsoft.com/office/drawing/2014/main" id="{4D6BC15F-9414-4FEE-B69B-9BD23E3FE336}"/>
              </a:ext>
            </a:extLst>
          </p:cNvPr>
          <p:cNvSpPr>
            <a:spLocks noGrp="1"/>
          </p:cNvSpPr>
          <p:nvPr>
            <p:ph type="body" sz="quarter" idx="20" hasCustomPrompt="1"/>
          </p:nvPr>
        </p:nvSpPr>
        <p:spPr bwMode="gray">
          <a:xfrm>
            <a:off x="350355" y="1811325"/>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30" name="Text Placeholder 4">
            <a:extLst>
              <a:ext uri="{FF2B5EF4-FFF2-40B4-BE49-F238E27FC236}">
                <a16:creationId xmlns:a16="http://schemas.microsoft.com/office/drawing/2014/main" id="{4D6BC15F-9414-4FEE-B69B-9BD23E3FE336}"/>
              </a:ext>
            </a:extLst>
          </p:cNvPr>
          <p:cNvSpPr>
            <a:spLocks noGrp="1"/>
          </p:cNvSpPr>
          <p:nvPr>
            <p:ph type="body" sz="quarter" idx="21" hasCustomPrompt="1"/>
          </p:nvPr>
        </p:nvSpPr>
        <p:spPr bwMode="gray">
          <a:xfrm>
            <a:off x="6127267" y="1811325"/>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0" name="文本占位符 6">
            <a:extLst>
              <a:ext uri="{FF2B5EF4-FFF2-40B4-BE49-F238E27FC236}">
                <a16:creationId xmlns:a16="http://schemas.microsoft.com/office/drawing/2014/main" id="{27D2D7CB-373E-314C-8500-CEB241F6650F}"/>
              </a:ext>
            </a:extLst>
          </p:cNvPr>
          <p:cNvSpPr>
            <a:spLocks noGrp="1"/>
          </p:cNvSpPr>
          <p:nvPr>
            <p:ph type="body" sz="quarter" idx="11" hasCustomPrompt="1"/>
          </p:nvPr>
        </p:nvSpPr>
        <p:spPr>
          <a:xfrm>
            <a:off x="319088" y="282403"/>
            <a:ext cx="10086975" cy="503781"/>
          </a:xfrm>
        </p:spPr>
        <p:txBody>
          <a:bodyPr>
            <a:normAutofit/>
          </a:bodyPr>
          <a:lstStyle>
            <a:lvl1pPr>
              <a:buNone/>
              <a:defRPr sz="3000" b="0">
                <a:solidFill>
                  <a:schemeClr val="tx1">
                    <a:lumMod val="65000"/>
                    <a:lumOff val="35000"/>
                  </a:schemeClr>
                </a:solidFill>
              </a:defRPr>
            </a:lvl1pPr>
            <a:lvl2pPr>
              <a:buNone/>
              <a:defRPr/>
            </a:lvl2pPr>
          </a:lstStyle>
          <a:p>
            <a:pPr lvl="0"/>
            <a:r>
              <a:rPr kumimoji="1" lang="zh-CN" altLang="en-US" dirty="0"/>
              <a:t>单击此处编辑标题样式</a:t>
            </a:r>
          </a:p>
        </p:txBody>
      </p:sp>
      <p:sp>
        <p:nvSpPr>
          <p:cNvPr id="11" name="文本占位符 13">
            <a:extLst>
              <a:ext uri="{FF2B5EF4-FFF2-40B4-BE49-F238E27FC236}">
                <a16:creationId xmlns:a16="http://schemas.microsoft.com/office/drawing/2014/main" id="{0D87B2CB-8AAF-204C-9D4E-4AA81A3E61F7}"/>
              </a:ext>
            </a:extLst>
          </p:cNvPr>
          <p:cNvSpPr>
            <a:spLocks noGrp="1"/>
          </p:cNvSpPr>
          <p:nvPr>
            <p:ph type="body" sz="quarter" idx="12" hasCustomPrompt="1"/>
          </p:nvPr>
        </p:nvSpPr>
        <p:spPr>
          <a:xfrm>
            <a:off x="319088" y="809219"/>
            <a:ext cx="5776912" cy="363702"/>
          </a:xfrm>
        </p:spPr>
        <p:txBody>
          <a:bodyPr>
            <a:noAutofit/>
          </a:bodyPr>
          <a:lstStyle>
            <a:lvl1pPr>
              <a:buNone/>
              <a:defRPr sz="2000" b="0" i="0">
                <a:solidFill>
                  <a:schemeClr val="tx1">
                    <a:lumMod val="75000"/>
                    <a:lumOff val="25000"/>
                  </a:schemeClr>
                </a:solidFill>
                <a:latin typeface="Microsoft YaHei Light" panose="020B0503020204020204" pitchFamily="34" charset="-122"/>
                <a:ea typeface="Microsoft YaHei Light" panose="020B0503020204020204" pitchFamily="34" charset="-122"/>
              </a:defRPr>
            </a:lvl1pPr>
          </a:lstStyle>
          <a:p>
            <a:pPr lvl="0"/>
            <a:r>
              <a:rPr kumimoji="1" lang="zh-CN" altLang="en-US" dirty="0"/>
              <a:t>单击此处编辑副标题</a:t>
            </a:r>
          </a:p>
        </p:txBody>
      </p:sp>
      <p:grpSp>
        <p:nvGrpSpPr>
          <p:cNvPr id="12" name="组合 11">
            <a:extLst>
              <a:ext uri="{FF2B5EF4-FFF2-40B4-BE49-F238E27FC236}">
                <a16:creationId xmlns:a16="http://schemas.microsoft.com/office/drawing/2014/main" id="{5B45BEDF-8D4D-A1D0-FD0A-6EFB1E78F9DF}"/>
              </a:ext>
            </a:extLst>
          </p:cNvPr>
          <p:cNvGrpSpPr/>
          <p:nvPr userDrawn="1"/>
        </p:nvGrpSpPr>
        <p:grpSpPr>
          <a:xfrm>
            <a:off x="-1350498" y="1"/>
            <a:ext cx="1026941" cy="5036234"/>
            <a:chOff x="-1963229" y="0"/>
            <a:chExt cx="1140990" cy="6010971"/>
          </a:xfrm>
        </p:grpSpPr>
        <p:sp>
          <p:nvSpPr>
            <p:cNvPr id="13" name="矩形 12">
              <a:extLst>
                <a:ext uri="{FF2B5EF4-FFF2-40B4-BE49-F238E27FC236}">
                  <a16:creationId xmlns:a16="http://schemas.microsoft.com/office/drawing/2014/main" id="{18D42A33-668D-E672-F321-63DA2F76CF1E}"/>
                </a:ext>
              </a:extLst>
            </p:cNvPr>
            <p:cNvSpPr/>
            <p:nvPr/>
          </p:nvSpPr>
          <p:spPr>
            <a:xfrm>
              <a:off x="-1962883" y="5396175"/>
              <a:ext cx="1140643" cy="614796"/>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#d9d9d9</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4" name="矩形 13">
              <a:extLst>
                <a:ext uri="{FF2B5EF4-FFF2-40B4-BE49-F238E27FC236}">
                  <a16:creationId xmlns:a16="http://schemas.microsoft.com/office/drawing/2014/main" id="{9122078D-729C-C35A-17B7-6EBF136637BC}"/>
                </a:ext>
              </a:extLst>
            </p:cNvPr>
            <p:cNvSpPr/>
            <p:nvPr/>
          </p:nvSpPr>
          <p:spPr>
            <a:xfrm>
              <a:off x="-1962882" y="4493930"/>
              <a:ext cx="1140643" cy="614796"/>
            </a:xfrm>
            <a:prstGeom prst="rect">
              <a:avLst/>
            </a:prstGeom>
            <a:solidFill>
              <a:srgbClr val="FD981C"/>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253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152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#fd981c</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5" name="矩形 14">
              <a:extLst>
                <a:ext uri="{FF2B5EF4-FFF2-40B4-BE49-F238E27FC236}">
                  <a16:creationId xmlns:a16="http://schemas.microsoft.com/office/drawing/2014/main" id="{A3DC6A20-A29B-8084-CFBA-AB37DAF4C664}"/>
                </a:ext>
              </a:extLst>
            </p:cNvPr>
            <p:cNvSpPr/>
            <p:nvPr/>
          </p:nvSpPr>
          <p:spPr>
            <a:xfrm>
              <a:off x="-1962882" y="3591685"/>
              <a:ext cx="1140643" cy="614796"/>
            </a:xfrm>
            <a:prstGeom prst="rect">
              <a:avLst/>
            </a:prstGeom>
            <a:solidFill>
              <a:srgbClr val="00728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141</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#00728d</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6" name="矩形 15">
              <a:extLst>
                <a:ext uri="{FF2B5EF4-FFF2-40B4-BE49-F238E27FC236}">
                  <a16:creationId xmlns:a16="http://schemas.microsoft.com/office/drawing/2014/main" id="{0520F6BD-58FD-5BE9-E057-EB25BAC5573D}"/>
                </a:ext>
              </a:extLst>
            </p:cNvPr>
            <p:cNvSpPr/>
            <p:nvPr userDrawn="1"/>
          </p:nvSpPr>
          <p:spPr>
            <a:xfrm>
              <a:off x="-1963040" y="1794505"/>
              <a:ext cx="1139547" cy="607256"/>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41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#298f68</a:t>
              </a:r>
              <a:endParaRPr kumimoji="1" lang="zh-CN" altLang="en-US" sz="1100"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31EB44E2-1AF8-A9A5-6364-DEF648B54B3C}"/>
                </a:ext>
              </a:extLst>
            </p:cNvPr>
            <p:cNvSpPr/>
            <p:nvPr userDrawn="1"/>
          </p:nvSpPr>
          <p:spPr>
            <a:xfrm>
              <a:off x="-1963038" y="2689210"/>
              <a:ext cx="1139556" cy="615026"/>
            </a:xfrm>
            <a:prstGeom prst="rect">
              <a:avLst/>
            </a:prstGeom>
            <a:solidFill>
              <a:srgbClr val="49B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73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181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#49b572</a:t>
              </a:r>
              <a:endParaRPr kumimoji="1" lang="zh-CN" altLang="en-US" sz="1100"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BF85D07D-3065-223F-3F45-45183CBDACCA}"/>
                </a:ext>
              </a:extLst>
            </p:cNvPr>
            <p:cNvSpPr/>
            <p:nvPr userDrawn="1"/>
          </p:nvSpPr>
          <p:spPr>
            <a:xfrm>
              <a:off x="-1963229" y="892792"/>
              <a:ext cx="1138215" cy="614264"/>
            </a:xfrm>
            <a:prstGeom prst="rect">
              <a:avLst/>
            </a:prstGeom>
            <a:solidFill>
              <a:srgbClr val="008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#008c6d</a:t>
              </a:r>
              <a:endParaRPr kumimoji="1" lang="zh-CN" altLang="en-US" sz="1100" dirty="0">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0B03B21C-5DDA-F696-81BB-A445AA0424FA}"/>
                </a:ext>
              </a:extLst>
            </p:cNvPr>
            <p:cNvSpPr/>
            <p:nvPr userDrawn="1"/>
          </p:nvSpPr>
          <p:spPr>
            <a:xfrm>
              <a:off x="-1963038" y="0"/>
              <a:ext cx="1139556" cy="605343"/>
            </a:xfrm>
            <a:prstGeom prst="rect">
              <a:avLst/>
            </a:prstGeom>
            <a:solidFill>
              <a:srgbClr val="00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115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92</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#00735c</a:t>
              </a:r>
              <a:endParaRPr kumimoji="1" lang="zh-CN" alt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6767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副标题和内容（2+1）">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FF769B2-7F2E-9C41-B30D-7780EA336C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3992" y="360720"/>
            <a:ext cx="1256808" cy="340072"/>
          </a:xfrm>
          <a:prstGeom prst="rect">
            <a:avLst/>
          </a:prstGeom>
        </p:spPr>
      </p:pic>
      <p:sp>
        <p:nvSpPr>
          <p:cNvPr id="23" name="文本框 22">
            <a:extLst>
              <a:ext uri="{FF2B5EF4-FFF2-40B4-BE49-F238E27FC236}">
                <a16:creationId xmlns:a16="http://schemas.microsoft.com/office/drawing/2014/main" id="{4CF5A3DC-97C4-0541-9D53-DD5CF5238BFE}"/>
              </a:ext>
            </a:extLst>
          </p:cNvPr>
          <p:cNvSpPr txBox="1"/>
          <p:nvPr userDrawn="1"/>
        </p:nvSpPr>
        <p:spPr>
          <a:xfrm>
            <a:off x="323871" y="6556095"/>
            <a:ext cx="1992430" cy="230832"/>
          </a:xfrm>
          <a:prstGeom prst="rect">
            <a:avLst/>
          </a:prstGeom>
          <a:noFill/>
        </p:spPr>
        <p:txBody>
          <a:bodyPr wrap="square" rtlCol="0">
            <a:spAutoFit/>
          </a:bodyPr>
          <a:lstStyle/>
          <a:p>
            <a:r>
              <a:rPr lang="en-US" altLang="zh-CN" sz="900" b="0" i="0" dirty="0">
                <a:solidFill>
                  <a:schemeClr val="bg1">
                    <a:lumMod val="50000"/>
                  </a:schemeClr>
                </a:solidFill>
                <a:latin typeface="Arial" panose="020B0604020202020204" pitchFamily="34" charset="0"/>
                <a:ea typeface="Microsoft YaHei UI" panose="020B0503020204020204" pitchFamily="34" charset="-122"/>
              </a:rPr>
              <a:t>Confidential</a:t>
            </a:r>
            <a:endParaRPr lang="zh-CN" altLang="en-US" sz="900" b="0" i="0" dirty="0">
              <a:solidFill>
                <a:schemeClr val="bg1">
                  <a:lumMod val="50000"/>
                </a:schemeClr>
              </a:solidFill>
              <a:latin typeface="Arial" panose="020B0604020202020204" pitchFamily="34" charset="0"/>
              <a:ea typeface="Microsoft YaHei UI" panose="020B0503020204020204" pitchFamily="34" charset="-122"/>
            </a:endParaRPr>
          </a:p>
        </p:txBody>
      </p:sp>
      <p:sp>
        <p:nvSpPr>
          <p:cNvPr id="28" name="内容占位符 2">
            <a:extLst>
              <a:ext uri="{FF2B5EF4-FFF2-40B4-BE49-F238E27FC236}">
                <a16:creationId xmlns:a16="http://schemas.microsoft.com/office/drawing/2014/main" id="{3677DB4E-42E4-F343-A5FD-7D423E46CC5E}"/>
              </a:ext>
            </a:extLst>
          </p:cNvPr>
          <p:cNvSpPr>
            <a:spLocks noGrp="1"/>
          </p:cNvSpPr>
          <p:nvPr>
            <p:ph sz="quarter" idx="19" hasCustomPrompt="1"/>
          </p:nvPr>
        </p:nvSpPr>
        <p:spPr>
          <a:xfrm>
            <a:off x="6127266" y="2333002"/>
            <a:ext cx="5584101" cy="3948157"/>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30" name="Text Placeholder 4">
            <a:extLst>
              <a:ext uri="{FF2B5EF4-FFF2-40B4-BE49-F238E27FC236}">
                <a16:creationId xmlns:a16="http://schemas.microsoft.com/office/drawing/2014/main" id="{4D6BC15F-9414-4FEE-B69B-9BD23E3FE336}"/>
              </a:ext>
            </a:extLst>
          </p:cNvPr>
          <p:cNvSpPr>
            <a:spLocks noGrp="1"/>
          </p:cNvSpPr>
          <p:nvPr>
            <p:ph type="body" sz="quarter" idx="21" hasCustomPrompt="1"/>
          </p:nvPr>
        </p:nvSpPr>
        <p:spPr bwMode="gray">
          <a:xfrm>
            <a:off x="6127267" y="1811325"/>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0" name="内容占位符 2">
            <a:extLst>
              <a:ext uri="{FF2B5EF4-FFF2-40B4-BE49-F238E27FC236}">
                <a16:creationId xmlns:a16="http://schemas.microsoft.com/office/drawing/2014/main" id="{3677DB4E-42E4-F343-A5FD-7D423E46CC5E}"/>
              </a:ext>
            </a:extLst>
          </p:cNvPr>
          <p:cNvSpPr>
            <a:spLocks noGrp="1"/>
          </p:cNvSpPr>
          <p:nvPr>
            <p:ph sz="quarter" idx="13" hasCustomPrompt="1"/>
          </p:nvPr>
        </p:nvSpPr>
        <p:spPr>
          <a:xfrm>
            <a:off x="350354" y="2333002"/>
            <a:ext cx="5584101" cy="1606609"/>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11" name="Text Placeholder 4">
            <a:extLst>
              <a:ext uri="{FF2B5EF4-FFF2-40B4-BE49-F238E27FC236}">
                <a16:creationId xmlns:a16="http://schemas.microsoft.com/office/drawing/2014/main" id="{4D6BC15F-9414-4FEE-B69B-9BD23E3FE336}"/>
              </a:ext>
            </a:extLst>
          </p:cNvPr>
          <p:cNvSpPr>
            <a:spLocks noGrp="1"/>
          </p:cNvSpPr>
          <p:nvPr>
            <p:ph type="body" sz="quarter" idx="20" hasCustomPrompt="1"/>
          </p:nvPr>
        </p:nvSpPr>
        <p:spPr bwMode="gray">
          <a:xfrm>
            <a:off x="350355" y="1811325"/>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2" name="内容占位符 2">
            <a:extLst>
              <a:ext uri="{FF2B5EF4-FFF2-40B4-BE49-F238E27FC236}">
                <a16:creationId xmlns:a16="http://schemas.microsoft.com/office/drawing/2014/main" id="{3677DB4E-42E4-F343-A5FD-7D423E46CC5E}"/>
              </a:ext>
            </a:extLst>
          </p:cNvPr>
          <p:cNvSpPr>
            <a:spLocks noGrp="1"/>
          </p:cNvSpPr>
          <p:nvPr>
            <p:ph sz="quarter" idx="22" hasCustomPrompt="1"/>
          </p:nvPr>
        </p:nvSpPr>
        <p:spPr>
          <a:xfrm>
            <a:off x="350354" y="4688295"/>
            <a:ext cx="5584101" cy="1606609"/>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13" name="Text Placeholder 4">
            <a:extLst>
              <a:ext uri="{FF2B5EF4-FFF2-40B4-BE49-F238E27FC236}">
                <a16:creationId xmlns:a16="http://schemas.microsoft.com/office/drawing/2014/main" id="{4D6BC15F-9414-4FEE-B69B-9BD23E3FE336}"/>
              </a:ext>
            </a:extLst>
          </p:cNvPr>
          <p:cNvSpPr>
            <a:spLocks noGrp="1"/>
          </p:cNvSpPr>
          <p:nvPr>
            <p:ph type="body" sz="quarter" idx="24" hasCustomPrompt="1"/>
          </p:nvPr>
        </p:nvSpPr>
        <p:spPr bwMode="gray">
          <a:xfrm>
            <a:off x="350355" y="4166618"/>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4" name="文本占位符 6">
            <a:extLst>
              <a:ext uri="{FF2B5EF4-FFF2-40B4-BE49-F238E27FC236}">
                <a16:creationId xmlns:a16="http://schemas.microsoft.com/office/drawing/2014/main" id="{27D2D7CB-373E-314C-8500-CEB241F6650F}"/>
              </a:ext>
            </a:extLst>
          </p:cNvPr>
          <p:cNvSpPr>
            <a:spLocks noGrp="1"/>
          </p:cNvSpPr>
          <p:nvPr>
            <p:ph type="body" sz="quarter" idx="11" hasCustomPrompt="1"/>
          </p:nvPr>
        </p:nvSpPr>
        <p:spPr>
          <a:xfrm>
            <a:off x="319088" y="282403"/>
            <a:ext cx="10086975" cy="503781"/>
          </a:xfrm>
        </p:spPr>
        <p:txBody>
          <a:bodyPr>
            <a:normAutofit/>
          </a:bodyPr>
          <a:lstStyle>
            <a:lvl1pPr>
              <a:buNone/>
              <a:defRPr sz="3000" b="0">
                <a:solidFill>
                  <a:schemeClr val="tx1">
                    <a:lumMod val="65000"/>
                    <a:lumOff val="35000"/>
                  </a:schemeClr>
                </a:solidFill>
              </a:defRPr>
            </a:lvl1pPr>
            <a:lvl2pPr>
              <a:buNone/>
              <a:defRPr/>
            </a:lvl2pPr>
          </a:lstStyle>
          <a:p>
            <a:pPr lvl="0"/>
            <a:r>
              <a:rPr kumimoji="1" lang="zh-CN" altLang="en-US" dirty="0"/>
              <a:t>单击此处编辑标题样式</a:t>
            </a:r>
          </a:p>
        </p:txBody>
      </p:sp>
      <p:sp>
        <p:nvSpPr>
          <p:cNvPr id="15" name="文本占位符 13">
            <a:extLst>
              <a:ext uri="{FF2B5EF4-FFF2-40B4-BE49-F238E27FC236}">
                <a16:creationId xmlns:a16="http://schemas.microsoft.com/office/drawing/2014/main" id="{0D87B2CB-8AAF-204C-9D4E-4AA81A3E61F7}"/>
              </a:ext>
            </a:extLst>
          </p:cNvPr>
          <p:cNvSpPr>
            <a:spLocks noGrp="1"/>
          </p:cNvSpPr>
          <p:nvPr>
            <p:ph type="body" sz="quarter" idx="12" hasCustomPrompt="1"/>
          </p:nvPr>
        </p:nvSpPr>
        <p:spPr>
          <a:xfrm>
            <a:off x="319088" y="809219"/>
            <a:ext cx="5776912" cy="363702"/>
          </a:xfrm>
        </p:spPr>
        <p:txBody>
          <a:bodyPr>
            <a:noAutofit/>
          </a:bodyPr>
          <a:lstStyle>
            <a:lvl1pPr>
              <a:buNone/>
              <a:defRPr sz="2000" b="0" i="0">
                <a:solidFill>
                  <a:schemeClr val="tx1">
                    <a:lumMod val="75000"/>
                    <a:lumOff val="25000"/>
                  </a:schemeClr>
                </a:solidFill>
                <a:latin typeface="Microsoft YaHei Light" panose="020B0503020204020204" pitchFamily="34" charset="-122"/>
                <a:ea typeface="Microsoft YaHei Light" panose="020B0503020204020204" pitchFamily="34" charset="-122"/>
              </a:defRPr>
            </a:lvl1pPr>
          </a:lstStyle>
          <a:p>
            <a:pPr lvl="0"/>
            <a:r>
              <a:rPr kumimoji="1" lang="zh-CN" altLang="en-US" dirty="0"/>
              <a:t>单击此处编辑副标题</a:t>
            </a:r>
          </a:p>
        </p:txBody>
      </p:sp>
      <p:grpSp>
        <p:nvGrpSpPr>
          <p:cNvPr id="16" name="组合 15">
            <a:extLst>
              <a:ext uri="{FF2B5EF4-FFF2-40B4-BE49-F238E27FC236}">
                <a16:creationId xmlns:a16="http://schemas.microsoft.com/office/drawing/2014/main" id="{82B4FB91-764B-8625-C198-C60B083C9AF2}"/>
              </a:ext>
            </a:extLst>
          </p:cNvPr>
          <p:cNvGrpSpPr/>
          <p:nvPr userDrawn="1"/>
        </p:nvGrpSpPr>
        <p:grpSpPr>
          <a:xfrm>
            <a:off x="-1350498" y="1"/>
            <a:ext cx="1026941" cy="5036234"/>
            <a:chOff x="-1963229" y="0"/>
            <a:chExt cx="1140990" cy="6010971"/>
          </a:xfrm>
        </p:grpSpPr>
        <p:sp>
          <p:nvSpPr>
            <p:cNvPr id="17" name="矩形 16">
              <a:extLst>
                <a:ext uri="{FF2B5EF4-FFF2-40B4-BE49-F238E27FC236}">
                  <a16:creationId xmlns:a16="http://schemas.microsoft.com/office/drawing/2014/main" id="{B2C0CAF2-4E79-F4AC-A928-6152D6BB58AB}"/>
                </a:ext>
              </a:extLst>
            </p:cNvPr>
            <p:cNvSpPr/>
            <p:nvPr/>
          </p:nvSpPr>
          <p:spPr>
            <a:xfrm>
              <a:off x="-1962883" y="5396175"/>
              <a:ext cx="1140643" cy="614796"/>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#d9d9d9</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8" name="矩形 17">
              <a:extLst>
                <a:ext uri="{FF2B5EF4-FFF2-40B4-BE49-F238E27FC236}">
                  <a16:creationId xmlns:a16="http://schemas.microsoft.com/office/drawing/2014/main" id="{4A0EFE07-CEE2-FABE-F9B5-194BC5577E5F}"/>
                </a:ext>
              </a:extLst>
            </p:cNvPr>
            <p:cNvSpPr/>
            <p:nvPr/>
          </p:nvSpPr>
          <p:spPr>
            <a:xfrm>
              <a:off x="-1962882" y="4493930"/>
              <a:ext cx="1140643" cy="614796"/>
            </a:xfrm>
            <a:prstGeom prst="rect">
              <a:avLst/>
            </a:prstGeom>
            <a:solidFill>
              <a:srgbClr val="FD981C"/>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253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152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#fd981c</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9" name="矩形 18">
              <a:extLst>
                <a:ext uri="{FF2B5EF4-FFF2-40B4-BE49-F238E27FC236}">
                  <a16:creationId xmlns:a16="http://schemas.microsoft.com/office/drawing/2014/main" id="{AE85DC32-BAC8-4B49-0F1A-D4595777727C}"/>
                </a:ext>
              </a:extLst>
            </p:cNvPr>
            <p:cNvSpPr/>
            <p:nvPr/>
          </p:nvSpPr>
          <p:spPr>
            <a:xfrm>
              <a:off x="-1962882" y="3591685"/>
              <a:ext cx="1140643" cy="614796"/>
            </a:xfrm>
            <a:prstGeom prst="rect">
              <a:avLst/>
            </a:prstGeom>
            <a:solidFill>
              <a:srgbClr val="00728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141</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#00728d</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0" name="矩形 19">
              <a:extLst>
                <a:ext uri="{FF2B5EF4-FFF2-40B4-BE49-F238E27FC236}">
                  <a16:creationId xmlns:a16="http://schemas.microsoft.com/office/drawing/2014/main" id="{285FF451-AEF8-467A-55B2-0C38124CA967}"/>
                </a:ext>
              </a:extLst>
            </p:cNvPr>
            <p:cNvSpPr/>
            <p:nvPr userDrawn="1"/>
          </p:nvSpPr>
          <p:spPr>
            <a:xfrm>
              <a:off x="-1963040" y="1794505"/>
              <a:ext cx="1139547" cy="607256"/>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41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#298f68</a:t>
              </a:r>
              <a:endParaRPr kumimoji="1" lang="zh-CN" altLang="en-US" sz="1100"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861A1C38-553C-A922-E247-E88A5DA61F98}"/>
                </a:ext>
              </a:extLst>
            </p:cNvPr>
            <p:cNvSpPr/>
            <p:nvPr userDrawn="1"/>
          </p:nvSpPr>
          <p:spPr>
            <a:xfrm>
              <a:off x="-1963038" y="2689210"/>
              <a:ext cx="1139556" cy="615026"/>
            </a:xfrm>
            <a:prstGeom prst="rect">
              <a:avLst/>
            </a:prstGeom>
            <a:solidFill>
              <a:srgbClr val="49B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73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181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#49b572</a:t>
              </a:r>
              <a:endParaRPr kumimoji="1" lang="zh-CN" altLang="en-US" sz="1100"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92C144A6-EA7C-B79A-3F3F-1D7E61DA2FFD}"/>
                </a:ext>
              </a:extLst>
            </p:cNvPr>
            <p:cNvSpPr/>
            <p:nvPr userDrawn="1"/>
          </p:nvSpPr>
          <p:spPr>
            <a:xfrm>
              <a:off x="-1963229" y="892792"/>
              <a:ext cx="1138215" cy="614264"/>
            </a:xfrm>
            <a:prstGeom prst="rect">
              <a:avLst/>
            </a:prstGeom>
            <a:solidFill>
              <a:srgbClr val="008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#008c6d</a:t>
              </a:r>
              <a:endParaRPr kumimoji="1" lang="zh-CN" altLang="en-US" sz="1100" dirty="0">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F81755F2-F99B-2775-C00E-A0A96E6AFFD4}"/>
                </a:ext>
              </a:extLst>
            </p:cNvPr>
            <p:cNvSpPr/>
            <p:nvPr userDrawn="1"/>
          </p:nvSpPr>
          <p:spPr>
            <a:xfrm>
              <a:off x="-1963038" y="0"/>
              <a:ext cx="1139556" cy="605343"/>
            </a:xfrm>
            <a:prstGeom prst="rect">
              <a:avLst/>
            </a:prstGeom>
            <a:solidFill>
              <a:srgbClr val="00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115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92</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#00735c</a:t>
              </a:r>
              <a:endParaRPr kumimoji="1" lang="zh-CN" alt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58491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副标题和内容（1+2）">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FF769B2-7F2E-9C41-B30D-7780EA336C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3992" y="360720"/>
            <a:ext cx="1256808" cy="340072"/>
          </a:xfrm>
          <a:prstGeom prst="rect">
            <a:avLst/>
          </a:prstGeom>
        </p:spPr>
      </p:pic>
      <p:sp>
        <p:nvSpPr>
          <p:cNvPr id="23" name="文本框 22">
            <a:extLst>
              <a:ext uri="{FF2B5EF4-FFF2-40B4-BE49-F238E27FC236}">
                <a16:creationId xmlns:a16="http://schemas.microsoft.com/office/drawing/2014/main" id="{4CF5A3DC-97C4-0541-9D53-DD5CF5238BFE}"/>
              </a:ext>
            </a:extLst>
          </p:cNvPr>
          <p:cNvSpPr txBox="1"/>
          <p:nvPr userDrawn="1"/>
        </p:nvSpPr>
        <p:spPr>
          <a:xfrm>
            <a:off x="323871" y="6556095"/>
            <a:ext cx="1992430" cy="230832"/>
          </a:xfrm>
          <a:prstGeom prst="rect">
            <a:avLst/>
          </a:prstGeom>
          <a:noFill/>
        </p:spPr>
        <p:txBody>
          <a:bodyPr wrap="square" rtlCol="0">
            <a:spAutoFit/>
          </a:bodyPr>
          <a:lstStyle/>
          <a:p>
            <a:r>
              <a:rPr lang="en-US" altLang="zh-CN" sz="900" b="0" i="0" dirty="0">
                <a:solidFill>
                  <a:schemeClr val="bg1">
                    <a:lumMod val="50000"/>
                  </a:schemeClr>
                </a:solidFill>
                <a:latin typeface="Arial" panose="020B0604020202020204" pitchFamily="34" charset="0"/>
                <a:ea typeface="Microsoft YaHei UI" panose="020B0503020204020204" pitchFamily="34" charset="-122"/>
              </a:rPr>
              <a:t>Confidential</a:t>
            </a:r>
            <a:endParaRPr lang="zh-CN" altLang="en-US" sz="900" b="0" i="0" dirty="0">
              <a:solidFill>
                <a:schemeClr val="bg1">
                  <a:lumMod val="50000"/>
                </a:schemeClr>
              </a:solidFill>
              <a:latin typeface="Arial" panose="020B0604020202020204" pitchFamily="34" charset="0"/>
              <a:ea typeface="Microsoft YaHei UI" panose="020B0503020204020204" pitchFamily="34" charset="-122"/>
            </a:endParaRPr>
          </a:p>
        </p:txBody>
      </p:sp>
      <p:sp>
        <p:nvSpPr>
          <p:cNvPr id="26" name="内容占位符 2">
            <a:extLst>
              <a:ext uri="{FF2B5EF4-FFF2-40B4-BE49-F238E27FC236}">
                <a16:creationId xmlns:a16="http://schemas.microsoft.com/office/drawing/2014/main" id="{3677DB4E-42E4-F343-A5FD-7D423E46CC5E}"/>
              </a:ext>
            </a:extLst>
          </p:cNvPr>
          <p:cNvSpPr>
            <a:spLocks noGrp="1"/>
          </p:cNvSpPr>
          <p:nvPr>
            <p:ph sz="quarter" idx="13" hasCustomPrompt="1"/>
          </p:nvPr>
        </p:nvSpPr>
        <p:spPr>
          <a:xfrm>
            <a:off x="350354" y="2333002"/>
            <a:ext cx="5584101" cy="3948157"/>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29" name="Text Placeholder 4">
            <a:extLst>
              <a:ext uri="{FF2B5EF4-FFF2-40B4-BE49-F238E27FC236}">
                <a16:creationId xmlns:a16="http://schemas.microsoft.com/office/drawing/2014/main" id="{4D6BC15F-9414-4FEE-B69B-9BD23E3FE336}"/>
              </a:ext>
            </a:extLst>
          </p:cNvPr>
          <p:cNvSpPr>
            <a:spLocks noGrp="1"/>
          </p:cNvSpPr>
          <p:nvPr>
            <p:ph type="body" sz="quarter" idx="20" hasCustomPrompt="1"/>
          </p:nvPr>
        </p:nvSpPr>
        <p:spPr bwMode="gray">
          <a:xfrm>
            <a:off x="350355" y="1811325"/>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0" name="内容占位符 2">
            <a:extLst>
              <a:ext uri="{FF2B5EF4-FFF2-40B4-BE49-F238E27FC236}">
                <a16:creationId xmlns:a16="http://schemas.microsoft.com/office/drawing/2014/main" id="{3677DB4E-42E4-F343-A5FD-7D423E46CC5E}"/>
              </a:ext>
            </a:extLst>
          </p:cNvPr>
          <p:cNvSpPr>
            <a:spLocks noGrp="1"/>
          </p:cNvSpPr>
          <p:nvPr>
            <p:ph sz="quarter" idx="19" hasCustomPrompt="1"/>
          </p:nvPr>
        </p:nvSpPr>
        <p:spPr>
          <a:xfrm>
            <a:off x="6127266" y="2333002"/>
            <a:ext cx="5584101" cy="1606609"/>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11" name="Text Placeholder 4">
            <a:extLst>
              <a:ext uri="{FF2B5EF4-FFF2-40B4-BE49-F238E27FC236}">
                <a16:creationId xmlns:a16="http://schemas.microsoft.com/office/drawing/2014/main" id="{4D6BC15F-9414-4FEE-B69B-9BD23E3FE336}"/>
              </a:ext>
            </a:extLst>
          </p:cNvPr>
          <p:cNvSpPr>
            <a:spLocks noGrp="1"/>
          </p:cNvSpPr>
          <p:nvPr>
            <p:ph type="body" sz="quarter" idx="21" hasCustomPrompt="1"/>
          </p:nvPr>
        </p:nvSpPr>
        <p:spPr bwMode="gray">
          <a:xfrm>
            <a:off x="6127267" y="1811325"/>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2" name="内容占位符 2">
            <a:extLst>
              <a:ext uri="{FF2B5EF4-FFF2-40B4-BE49-F238E27FC236}">
                <a16:creationId xmlns:a16="http://schemas.microsoft.com/office/drawing/2014/main" id="{3677DB4E-42E4-F343-A5FD-7D423E46CC5E}"/>
              </a:ext>
            </a:extLst>
          </p:cNvPr>
          <p:cNvSpPr>
            <a:spLocks noGrp="1"/>
          </p:cNvSpPr>
          <p:nvPr>
            <p:ph sz="quarter" idx="23" hasCustomPrompt="1"/>
          </p:nvPr>
        </p:nvSpPr>
        <p:spPr>
          <a:xfrm>
            <a:off x="6127266" y="4688295"/>
            <a:ext cx="5584101" cy="1606609"/>
          </a:xfrm>
        </p:spPr>
        <p:txBody>
          <a:bodyPr>
            <a:normAutofit/>
          </a:bodyPr>
          <a:lstStyle>
            <a:lvl1pPr>
              <a:buNone/>
              <a:defRPr sz="1600" b="0" i="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lvl="0"/>
            <a:r>
              <a:rPr kumimoji="1" lang="zh-CN" altLang="en-US" dirty="0"/>
              <a:t>单击此处编辑文本</a:t>
            </a:r>
          </a:p>
        </p:txBody>
      </p:sp>
      <p:sp>
        <p:nvSpPr>
          <p:cNvPr id="13" name="Text Placeholder 4">
            <a:extLst>
              <a:ext uri="{FF2B5EF4-FFF2-40B4-BE49-F238E27FC236}">
                <a16:creationId xmlns:a16="http://schemas.microsoft.com/office/drawing/2014/main" id="{4D6BC15F-9414-4FEE-B69B-9BD23E3FE336}"/>
              </a:ext>
            </a:extLst>
          </p:cNvPr>
          <p:cNvSpPr>
            <a:spLocks noGrp="1"/>
          </p:cNvSpPr>
          <p:nvPr>
            <p:ph type="body" sz="quarter" idx="25" hasCustomPrompt="1"/>
          </p:nvPr>
        </p:nvSpPr>
        <p:spPr bwMode="gray">
          <a:xfrm>
            <a:off x="6127267" y="4166618"/>
            <a:ext cx="5584100" cy="419127"/>
          </a:xfrm>
          <a:solidFill>
            <a:schemeClr val="bg1"/>
          </a:solidFill>
          <a:effectLst>
            <a:outerShdw dist="12700" dir="16200000" rotWithShape="0">
              <a:schemeClr val="bg1">
                <a:lumMod val="75000"/>
              </a:schemeClr>
            </a:outerShdw>
          </a:effectLst>
        </p:spPr>
        <p:txBody>
          <a:bodyPr lIns="90000" tIns="108000" rIns="0" bIns="0">
            <a:normAutofit/>
          </a:bodyPr>
          <a:lstStyle>
            <a:lvl1pPr>
              <a:spcBef>
                <a:spcPts val="0"/>
              </a:spcBef>
              <a:buNone/>
              <a:defRPr sz="2000" b="0">
                <a:solidFill>
                  <a:srgbClr val="288F68"/>
                </a:solidFill>
                <a:latin typeface="Arial" panose="020B0604020202020204" pitchFamily="34" charset="0"/>
                <a:cs typeface="Arial" panose="020B0604020202020204" pitchFamily="34" charset="0"/>
              </a:defRPr>
            </a:lvl1pPr>
          </a:lstStyle>
          <a:p>
            <a:pPr lvl="0"/>
            <a:r>
              <a:rPr lang="zh-CN" altLang="en-US" dirty="0"/>
              <a:t>单击此处编辑文本</a:t>
            </a:r>
            <a:endParaRPr lang="en-US" altLang="zh-CN" dirty="0"/>
          </a:p>
        </p:txBody>
      </p:sp>
      <p:sp>
        <p:nvSpPr>
          <p:cNvPr id="14" name="文本占位符 6">
            <a:extLst>
              <a:ext uri="{FF2B5EF4-FFF2-40B4-BE49-F238E27FC236}">
                <a16:creationId xmlns:a16="http://schemas.microsoft.com/office/drawing/2014/main" id="{27D2D7CB-373E-314C-8500-CEB241F6650F}"/>
              </a:ext>
            </a:extLst>
          </p:cNvPr>
          <p:cNvSpPr>
            <a:spLocks noGrp="1"/>
          </p:cNvSpPr>
          <p:nvPr>
            <p:ph type="body" sz="quarter" idx="11" hasCustomPrompt="1"/>
          </p:nvPr>
        </p:nvSpPr>
        <p:spPr>
          <a:xfrm>
            <a:off x="319088" y="282403"/>
            <a:ext cx="10086975" cy="503781"/>
          </a:xfrm>
        </p:spPr>
        <p:txBody>
          <a:bodyPr>
            <a:normAutofit/>
          </a:bodyPr>
          <a:lstStyle>
            <a:lvl1pPr>
              <a:buNone/>
              <a:defRPr sz="3000" b="0">
                <a:solidFill>
                  <a:schemeClr val="tx1">
                    <a:lumMod val="65000"/>
                    <a:lumOff val="35000"/>
                  </a:schemeClr>
                </a:solidFill>
              </a:defRPr>
            </a:lvl1pPr>
            <a:lvl2pPr>
              <a:buNone/>
              <a:defRPr/>
            </a:lvl2pPr>
          </a:lstStyle>
          <a:p>
            <a:pPr lvl="0"/>
            <a:r>
              <a:rPr kumimoji="1" lang="zh-CN" altLang="en-US" dirty="0"/>
              <a:t>单击此处编辑标题样式</a:t>
            </a:r>
          </a:p>
        </p:txBody>
      </p:sp>
      <p:sp>
        <p:nvSpPr>
          <p:cNvPr id="15" name="文本占位符 13">
            <a:extLst>
              <a:ext uri="{FF2B5EF4-FFF2-40B4-BE49-F238E27FC236}">
                <a16:creationId xmlns:a16="http://schemas.microsoft.com/office/drawing/2014/main" id="{0D87B2CB-8AAF-204C-9D4E-4AA81A3E61F7}"/>
              </a:ext>
            </a:extLst>
          </p:cNvPr>
          <p:cNvSpPr>
            <a:spLocks noGrp="1"/>
          </p:cNvSpPr>
          <p:nvPr>
            <p:ph type="body" sz="quarter" idx="12" hasCustomPrompt="1"/>
          </p:nvPr>
        </p:nvSpPr>
        <p:spPr>
          <a:xfrm>
            <a:off x="319088" y="809219"/>
            <a:ext cx="5776912" cy="363702"/>
          </a:xfrm>
        </p:spPr>
        <p:txBody>
          <a:bodyPr>
            <a:noAutofit/>
          </a:bodyPr>
          <a:lstStyle>
            <a:lvl1pPr>
              <a:buNone/>
              <a:defRPr sz="2000" b="0" i="0">
                <a:solidFill>
                  <a:schemeClr val="tx1">
                    <a:lumMod val="75000"/>
                    <a:lumOff val="25000"/>
                  </a:schemeClr>
                </a:solidFill>
                <a:latin typeface="Microsoft YaHei Light" panose="020B0503020204020204" pitchFamily="34" charset="-122"/>
                <a:ea typeface="Microsoft YaHei Light" panose="020B0503020204020204" pitchFamily="34" charset="-122"/>
              </a:defRPr>
            </a:lvl1pPr>
          </a:lstStyle>
          <a:p>
            <a:pPr lvl="0"/>
            <a:r>
              <a:rPr kumimoji="1" lang="zh-CN" altLang="en-US" dirty="0"/>
              <a:t>单击此处编辑副标题</a:t>
            </a:r>
          </a:p>
        </p:txBody>
      </p:sp>
      <p:grpSp>
        <p:nvGrpSpPr>
          <p:cNvPr id="16" name="组合 15">
            <a:extLst>
              <a:ext uri="{FF2B5EF4-FFF2-40B4-BE49-F238E27FC236}">
                <a16:creationId xmlns:a16="http://schemas.microsoft.com/office/drawing/2014/main" id="{4AACC36D-2C2B-4B06-2C68-23C2E3CD6003}"/>
              </a:ext>
            </a:extLst>
          </p:cNvPr>
          <p:cNvGrpSpPr/>
          <p:nvPr userDrawn="1"/>
        </p:nvGrpSpPr>
        <p:grpSpPr>
          <a:xfrm>
            <a:off x="-1350498" y="1"/>
            <a:ext cx="1026941" cy="5036234"/>
            <a:chOff x="-1963229" y="0"/>
            <a:chExt cx="1140990" cy="6010971"/>
          </a:xfrm>
        </p:grpSpPr>
        <p:sp>
          <p:nvSpPr>
            <p:cNvPr id="17" name="矩形 16">
              <a:extLst>
                <a:ext uri="{FF2B5EF4-FFF2-40B4-BE49-F238E27FC236}">
                  <a16:creationId xmlns:a16="http://schemas.microsoft.com/office/drawing/2014/main" id="{F31531AE-1F0C-9250-26CA-AFA4CA840DF0}"/>
                </a:ext>
              </a:extLst>
            </p:cNvPr>
            <p:cNvSpPr/>
            <p:nvPr/>
          </p:nvSpPr>
          <p:spPr>
            <a:xfrm>
              <a:off x="-1962883" y="5396175"/>
              <a:ext cx="1140643" cy="614796"/>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#d9d9d9</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8" name="矩形 17">
              <a:extLst>
                <a:ext uri="{FF2B5EF4-FFF2-40B4-BE49-F238E27FC236}">
                  <a16:creationId xmlns:a16="http://schemas.microsoft.com/office/drawing/2014/main" id="{EE0AE213-50C1-CE3D-1CB9-A9FF4ECBFE66}"/>
                </a:ext>
              </a:extLst>
            </p:cNvPr>
            <p:cNvSpPr/>
            <p:nvPr/>
          </p:nvSpPr>
          <p:spPr>
            <a:xfrm>
              <a:off x="-1962882" y="4493930"/>
              <a:ext cx="1140643" cy="614796"/>
            </a:xfrm>
            <a:prstGeom prst="rect">
              <a:avLst/>
            </a:prstGeom>
            <a:solidFill>
              <a:srgbClr val="FD981C"/>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253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152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#fd981c</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9" name="矩形 18">
              <a:extLst>
                <a:ext uri="{FF2B5EF4-FFF2-40B4-BE49-F238E27FC236}">
                  <a16:creationId xmlns:a16="http://schemas.microsoft.com/office/drawing/2014/main" id="{FA3F6BDC-5286-F38A-7B7C-5B0807BC18D3}"/>
                </a:ext>
              </a:extLst>
            </p:cNvPr>
            <p:cNvSpPr/>
            <p:nvPr/>
          </p:nvSpPr>
          <p:spPr>
            <a:xfrm>
              <a:off x="-1962882" y="3591685"/>
              <a:ext cx="1140643" cy="614796"/>
            </a:xfrm>
            <a:prstGeom prst="rect">
              <a:avLst/>
            </a:prstGeom>
            <a:solidFill>
              <a:srgbClr val="00728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141</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#00728d</a:t>
              </a:r>
              <a:endParaRPr kumimoji="1" lang="zh-CN" altLang="en-US" sz="11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0" name="矩形 19">
              <a:extLst>
                <a:ext uri="{FF2B5EF4-FFF2-40B4-BE49-F238E27FC236}">
                  <a16:creationId xmlns:a16="http://schemas.microsoft.com/office/drawing/2014/main" id="{2F612FC5-E9DD-0B2B-B6F5-401206E92074}"/>
                </a:ext>
              </a:extLst>
            </p:cNvPr>
            <p:cNvSpPr/>
            <p:nvPr userDrawn="1"/>
          </p:nvSpPr>
          <p:spPr>
            <a:xfrm>
              <a:off x="-1963040" y="1794505"/>
              <a:ext cx="1139547" cy="607256"/>
            </a:xfrm>
            <a:prstGeom prst="rect">
              <a:avLst/>
            </a:prstGeom>
            <a:solidFill>
              <a:srgbClr val="298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41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#298f68</a:t>
              </a:r>
              <a:endParaRPr kumimoji="1" lang="zh-CN" altLang="en-US" sz="1100"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908EC1ED-EDC4-9FF6-D35E-09BC4268CA0E}"/>
                </a:ext>
              </a:extLst>
            </p:cNvPr>
            <p:cNvSpPr/>
            <p:nvPr userDrawn="1"/>
          </p:nvSpPr>
          <p:spPr>
            <a:xfrm>
              <a:off x="-1963038" y="2689210"/>
              <a:ext cx="1139556" cy="615026"/>
            </a:xfrm>
            <a:prstGeom prst="rect">
              <a:avLst/>
            </a:prstGeom>
            <a:solidFill>
              <a:srgbClr val="49B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73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181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#49b572</a:t>
              </a:r>
              <a:endParaRPr kumimoji="1" lang="zh-CN" altLang="en-US" sz="1100"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EDE394B1-EB08-DEF8-78C8-4148F40B135F}"/>
                </a:ext>
              </a:extLst>
            </p:cNvPr>
            <p:cNvSpPr/>
            <p:nvPr userDrawn="1"/>
          </p:nvSpPr>
          <p:spPr>
            <a:xfrm>
              <a:off x="-1963229" y="892792"/>
              <a:ext cx="1138215" cy="614264"/>
            </a:xfrm>
            <a:prstGeom prst="rect">
              <a:avLst/>
            </a:prstGeom>
            <a:solidFill>
              <a:srgbClr val="008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140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#008c6d</a:t>
              </a:r>
              <a:endParaRPr kumimoji="1" lang="zh-CN" altLang="en-US" sz="1100" dirty="0">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ABD0A7A5-61C9-5531-AE22-D23CC8A4CF6C}"/>
                </a:ext>
              </a:extLst>
            </p:cNvPr>
            <p:cNvSpPr/>
            <p:nvPr userDrawn="1"/>
          </p:nvSpPr>
          <p:spPr>
            <a:xfrm>
              <a:off x="-1963038" y="0"/>
              <a:ext cx="1139556" cy="605343"/>
            </a:xfrm>
            <a:prstGeom prst="rect">
              <a:avLst/>
            </a:prstGeom>
            <a:solidFill>
              <a:srgbClr val="007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RGB: </a:t>
              </a:r>
              <a:r>
                <a:rPr kumimoji="1" lang="en-US" altLang="zh-CN" sz="700" kern="0" dirty="0">
                  <a:solidFill>
                    <a:prstClr val="white"/>
                  </a:solidFill>
                  <a:latin typeface="Arial" panose="020B0604020202020204" pitchFamily="34" charset="0"/>
                  <a:ea typeface="微软雅黑"/>
                  <a:cs typeface="Arial" panose="020B0604020202020204" pitchFamily="34" charset="0"/>
                </a:rPr>
                <a:t>0</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115 /</a:t>
              </a:r>
              <a:r>
                <a:rPr kumimoji="1" lang="zh-CN" altLang="en-US"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1" lang="en-US" altLang="zh-CN" sz="700" kern="0" dirty="0">
                  <a:solidFill>
                    <a:prstClr val="white"/>
                  </a:solidFill>
                  <a:latin typeface="Arial" panose="020B0604020202020204" pitchFamily="34" charset="0"/>
                  <a:ea typeface="微软雅黑"/>
                  <a:cs typeface="Arial" panose="020B0604020202020204" pitchFamily="34" charset="0"/>
                </a:rPr>
                <a:t>92</a:t>
              </a:r>
              <a:endParaRPr kumimoji="1" lang="en-US" altLang="zh-CN" sz="7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u="none" strike="noStrike" kern="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#00735c</a:t>
              </a:r>
              <a:endParaRPr kumimoji="1" lang="zh-CN" alt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2287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93201AC-CDBC-CF43-9EF0-1FDFC7C9D8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a:extLst>
              <a:ext uri="{FF2B5EF4-FFF2-40B4-BE49-F238E27FC236}">
                <a16:creationId xmlns:a16="http://schemas.microsoft.com/office/drawing/2014/main" id="{6B806758-559E-5144-9632-B66C6A2A7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0B3E80B2-ACAC-714D-AE5E-E8762DD90F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icrosoft YaHei" panose="020B0503020204020204" pitchFamily="34" charset="-122"/>
                <a:ea typeface="Microsoft YaHei" panose="020B0503020204020204" pitchFamily="34" charset="-122"/>
              </a:defRPr>
            </a:lvl1pPr>
          </a:lstStyle>
          <a:p>
            <a:fld id="{50F66712-700A-1A41-91D5-92C65B621B27}" type="datetimeFigureOut">
              <a:rPr kumimoji="1" lang="zh-CN" altLang="en-US" smtClean="0"/>
              <a:pPr/>
              <a:t>2026/3/26</a:t>
            </a:fld>
            <a:endParaRPr kumimoji="1" lang="zh-CN" altLang="en-US" dirty="0"/>
          </a:p>
        </p:txBody>
      </p:sp>
      <p:sp>
        <p:nvSpPr>
          <p:cNvPr id="5" name="页脚占位符 4">
            <a:extLst>
              <a:ext uri="{FF2B5EF4-FFF2-40B4-BE49-F238E27FC236}">
                <a16:creationId xmlns:a16="http://schemas.microsoft.com/office/drawing/2014/main" id="{1CD1925F-FB63-EB4D-B34F-5FC261539D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icrosoft YaHei" panose="020B0503020204020204" pitchFamily="34" charset="-122"/>
                <a:ea typeface="Microsoft YaHei" panose="020B0503020204020204" pitchFamily="34" charset="-122"/>
              </a:defRPr>
            </a:lvl1pPr>
          </a:lstStyle>
          <a:p>
            <a:endParaRPr kumimoji="1" lang="zh-CN" altLang="en-US" dirty="0"/>
          </a:p>
        </p:txBody>
      </p:sp>
      <p:sp>
        <p:nvSpPr>
          <p:cNvPr id="6" name="灯片编号占位符 5">
            <a:extLst>
              <a:ext uri="{FF2B5EF4-FFF2-40B4-BE49-F238E27FC236}">
                <a16:creationId xmlns:a16="http://schemas.microsoft.com/office/drawing/2014/main" id="{85961C39-C5B8-3745-9542-182EA3B32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icrosoft YaHei" panose="020B0503020204020204" pitchFamily="34" charset="-122"/>
                <a:ea typeface="Microsoft YaHei" panose="020B0503020204020204" pitchFamily="34" charset="-122"/>
              </a:defRPr>
            </a:lvl1pPr>
          </a:lstStyle>
          <a:p>
            <a:fld id="{D701D0E5-8683-7D4A-BF10-0F429FAC5E50}" type="slidenum">
              <a:rPr kumimoji="1" lang="zh-CN" altLang="en-US" smtClean="0"/>
              <a:pPr/>
              <a:t>‹#›</a:t>
            </a:fld>
            <a:endParaRPr kumimoji="1" lang="zh-CN" altLang="en-US" dirty="0"/>
          </a:p>
        </p:txBody>
      </p:sp>
    </p:spTree>
    <p:extLst>
      <p:ext uri="{BB962C8B-B14F-4D97-AF65-F5344CB8AC3E}">
        <p14:creationId xmlns:p14="http://schemas.microsoft.com/office/powerpoint/2010/main" val="3232636111"/>
      </p:ext>
    </p:extLst>
  </p:cSld>
  <p:clrMap bg1="lt1" tx1="dk1" bg2="lt2" tx2="dk2" accent1="accent1" accent2="accent2" accent3="accent3" accent4="accent4" accent5="accent5" accent6="accent6" hlink="hlink" folHlink="folHlink"/>
  <p:sldLayoutIdLst>
    <p:sldLayoutId id="2147483663" r:id="rId1"/>
    <p:sldLayoutId id="2147483675" r:id="rId2"/>
    <p:sldLayoutId id="2147483665" r:id="rId3"/>
    <p:sldLayoutId id="2147483668" r:id="rId4"/>
    <p:sldLayoutId id="2147483666" r:id="rId5"/>
    <p:sldLayoutId id="2147483667" r:id="rId6"/>
    <p:sldLayoutId id="2147483669" r:id="rId7"/>
    <p:sldLayoutId id="2147483670" r:id="rId8"/>
    <p:sldLayoutId id="2147483671" r:id="rId9"/>
    <p:sldLayoutId id="2147483672" r:id="rId10"/>
    <p:sldLayoutId id="2147483673" r:id="rId11"/>
    <p:sldLayoutId id="2147483677" r:id="rId12"/>
    <p:sldLayoutId id="2147483678" r:id="rId13"/>
    <p:sldLayoutId id="2147483680" r:id="rId14"/>
    <p:sldLayoutId id="2147483687" r:id="rId15"/>
  </p:sldLayoutIdLst>
  <p:txStyles>
    <p:titleStyle>
      <a:lvl1pPr algn="l" defTabSz="914400" rtl="0" eaLnBrk="1" latinLnBrk="0" hangingPunct="1">
        <a:lnSpc>
          <a:spcPct val="90000"/>
        </a:lnSpc>
        <a:spcBef>
          <a:spcPct val="0"/>
        </a:spcBef>
        <a:buNone/>
        <a:defRPr sz="4400" b="0" i="0" kern="1200">
          <a:solidFill>
            <a:schemeClr val="tx1"/>
          </a:solidFill>
          <a:latin typeface="Microsoft YaHei Light" panose="020B0503020204020204" pitchFamily="34" charset="-122"/>
          <a:ea typeface="Microsoft YaHei Light"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sv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E9317E-9B13-C447-C280-923B2C9483C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05000"/>
                    </a14:imgEffect>
                    <a14:imgEffect>
                      <a14:brightnessContrast bright="2000" contrast="5000"/>
                    </a14:imgEffect>
                  </a14:imgLayer>
                </a14:imgProps>
              </a:ext>
              <a:ext uri="{28A0092B-C50C-407E-A947-70E740481C1C}">
                <a14:useLocalDpi xmlns:a14="http://schemas.microsoft.com/office/drawing/2010/main"/>
              </a:ext>
            </a:extLst>
          </a:blip>
          <a:srcRect/>
          <a:stretch/>
        </p:blipFill>
        <p:spPr>
          <a:xfrm>
            <a:off x="-1" y="-79513"/>
            <a:ext cx="12192001" cy="6858000"/>
          </a:xfrm>
          <a:prstGeom prst="rect">
            <a:avLst/>
          </a:prstGeom>
        </p:spPr>
      </p:pic>
      <p:sp>
        <p:nvSpPr>
          <p:cNvPr id="3" name="文本框 2">
            <a:extLst>
              <a:ext uri="{FF2B5EF4-FFF2-40B4-BE49-F238E27FC236}">
                <a16:creationId xmlns:a16="http://schemas.microsoft.com/office/drawing/2014/main" id="{1BFBA3B8-E013-C513-7528-7A20D54B36F3}"/>
              </a:ext>
            </a:extLst>
          </p:cNvPr>
          <p:cNvSpPr txBox="1"/>
          <p:nvPr/>
        </p:nvSpPr>
        <p:spPr>
          <a:xfrm>
            <a:off x="10261608" y="6599760"/>
            <a:ext cx="1891273" cy="230832"/>
          </a:xfrm>
          <a:prstGeom prst="rect">
            <a:avLst/>
          </a:prstGeom>
          <a:noFill/>
        </p:spPr>
        <p:txBody>
          <a:bodyPr wrap="square" rtlCol="0">
            <a:spAutoFit/>
          </a:bodyPr>
          <a:lstStyle/>
          <a:p>
            <a:pPr algn="r"/>
            <a:r>
              <a:rPr lang="en-US" altLang="zh-CN" sz="900" dirty="0">
                <a:solidFill>
                  <a:schemeClr val="bg1">
                    <a:lumMod val="75000"/>
                  </a:schemeClr>
                </a:solidFill>
                <a:latin typeface="微软雅黑" panose="020B0503020204020204" pitchFamily="34" charset="-122"/>
                <a:ea typeface="微软雅黑" panose="020B0503020204020204" pitchFamily="34" charset="-122"/>
              </a:rPr>
              <a:t>V:2024.09_V0</a:t>
            </a:r>
            <a:endParaRPr lang="zh-CN" altLang="en-US" sz="900" dirty="0">
              <a:solidFill>
                <a:schemeClr val="bg1">
                  <a:lumMod val="75000"/>
                </a:schemeClr>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5551DFF2-6475-515D-2601-7512C6311EE4}"/>
              </a:ext>
            </a:extLst>
          </p:cNvPr>
          <p:cNvSpPr txBox="1"/>
          <p:nvPr/>
        </p:nvSpPr>
        <p:spPr>
          <a:xfrm>
            <a:off x="434133" y="2695625"/>
            <a:ext cx="3905007" cy="830997"/>
          </a:xfrm>
          <a:prstGeom prst="rect">
            <a:avLst/>
          </a:prstGeom>
          <a:noFill/>
          <a:effectLst/>
        </p:spPr>
        <p:txBody>
          <a:bodyPr wrap="square" rtlCol="0">
            <a:spAutoFit/>
          </a:bodyPr>
          <a:lstStyle/>
          <a:p>
            <a:pPr fontAlgn="base"/>
            <a:r>
              <a:rPr lang="en-US" altLang="zh-CN" sz="2400" b="1" dirty="0">
                <a:solidFill>
                  <a:srgbClr val="298F68"/>
                </a:solidFill>
                <a:latin typeface="Open Sans" panose="020B0606030504020204" pitchFamily="34" charset="0"/>
                <a:ea typeface="Open Sans" panose="020B0606030504020204" pitchFamily="34" charset="0"/>
                <a:cs typeface="Open Sans" panose="020B0606030504020204" pitchFamily="34" charset="0"/>
              </a:rPr>
              <a:t>Data Science to Empower Clinical Trial</a:t>
            </a:r>
          </a:p>
        </p:txBody>
      </p:sp>
      <p:sp>
        <p:nvSpPr>
          <p:cNvPr id="7" name="文本框 6">
            <a:extLst>
              <a:ext uri="{FF2B5EF4-FFF2-40B4-BE49-F238E27FC236}">
                <a16:creationId xmlns:a16="http://schemas.microsoft.com/office/drawing/2014/main" id="{BD4C38B8-F783-C3A6-B563-44A1EC4FEB94}"/>
              </a:ext>
            </a:extLst>
          </p:cNvPr>
          <p:cNvSpPr txBox="1"/>
          <p:nvPr/>
        </p:nvSpPr>
        <p:spPr>
          <a:xfrm>
            <a:off x="458655" y="3775751"/>
            <a:ext cx="4351649" cy="307777"/>
          </a:xfrm>
          <a:prstGeom prst="rect">
            <a:avLst/>
          </a:prstGeom>
          <a:noFill/>
          <a:effectLst/>
        </p:spPr>
        <p:txBody>
          <a:bodyPr wrap="square" rtlCol="0">
            <a:spAutoFit/>
          </a:bodyPr>
          <a:lstStyle/>
          <a:p>
            <a:pPr fontAlgn="base"/>
            <a:r>
              <a:rPr lang="en-US" altLang="zh-CN" sz="14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27Mar2026   Haitao Xu</a:t>
            </a:r>
          </a:p>
        </p:txBody>
      </p:sp>
    </p:spTree>
    <p:extLst>
      <p:ext uri="{BB962C8B-B14F-4D97-AF65-F5344CB8AC3E}">
        <p14:creationId xmlns:p14="http://schemas.microsoft.com/office/powerpoint/2010/main" val="133822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yestone_D325050476_XXL">
            <a:extLst>
              <a:ext uri="{FF2B5EF4-FFF2-40B4-BE49-F238E27FC236}">
                <a16:creationId xmlns:a16="http://schemas.microsoft.com/office/drawing/2014/main" id="{D6D7177B-D5DA-FB4A-AEE5-C2154B5FC5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95" y="-1"/>
            <a:ext cx="12202795" cy="6858001"/>
          </a:xfrm>
          <a:prstGeom prst="rect">
            <a:avLst/>
          </a:prstGeom>
        </p:spPr>
      </p:pic>
      <p:sp>
        <p:nvSpPr>
          <p:cNvPr id="14" name="矩形 13"/>
          <p:cNvSpPr/>
          <p:nvPr/>
        </p:nvSpPr>
        <p:spPr>
          <a:xfrm rot="10800000">
            <a:off x="-10796" y="-1"/>
            <a:ext cx="12199864" cy="6172193"/>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5" name="矩形 14"/>
          <p:cNvSpPr/>
          <p:nvPr/>
        </p:nvSpPr>
        <p:spPr>
          <a:xfrm>
            <a:off x="0" y="1781442"/>
            <a:ext cx="12191999" cy="2962274"/>
          </a:xfrm>
          <a:prstGeom prst="rect">
            <a:avLst/>
          </a:prstGeom>
          <a:solidFill>
            <a:srgbClr val="0E85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Microsoft YaHei" panose="020B0503020204020204" pitchFamily="34" charset="-122"/>
            </a:endParaRPr>
          </a:p>
        </p:txBody>
      </p:sp>
      <p:sp>
        <p:nvSpPr>
          <p:cNvPr id="20" name="文本框 19"/>
          <p:cNvSpPr txBox="1"/>
          <p:nvPr/>
        </p:nvSpPr>
        <p:spPr>
          <a:xfrm>
            <a:off x="2798164" y="2189124"/>
            <a:ext cx="6595672" cy="1017458"/>
          </a:xfrm>
          <a:prstGeom prst="rect">
            <a:avLst/>
          </a:prstGeom>
          <a:noFill/>
        </p:spPr>
        <p:txBody>
          <a:bodyPr wrap="square" rtlCol="0">
            <a:spAutoFit/>
          </a:bodyPr>
          <a:lstStyle/>
          <a:p>
            <a:pPr algn="ctr" fontAlgn="base">
              <a:lnSpc>
                <a:spcPct val="120000"/>
              </a:lnSpc>
            </a:pPr>
            <a:r>
              <a:rPr lang="zh-CN" altLang="en-US" sz="5400" b="1" dirty="0">
                <a:solidFill>
                  <a:schemeClr val="bg1"/>
                </a:solidFill>
                <a:latin typeface="微软雅黑" panose="020B0503020204020204" pitchFamily="34" charset="-122"/>
                <a:ea typeface="微软雅黑" panose="020B0503020204020204" pitchFamily="34" charset="-122"/>
              </a:rPr>
              <a:t>服务创新  共筑健康</a:t>
            </a:r>
          </a:p>
        </p:txBody>
      </p:sp>
      <p:sp>
        <p:nvSpPr>
          <p:cNvPr id="23" name="文本框 22"/>
          <p:cNvSpPr txBox="1"/>
          <p:nvPr/>
        </p:nvSpPr>
        <p:spPr>
          <a:xfrm>
            <a:off x="0" y="3283489"/>
            <a:ext cx="12189067" cy="279179"/>
          </a:xfrm>
          <a:prstGeom prst="rect">
            <a:avLst/>
          </a:prstGeom>
          <a:noFill/>
        </p:spPr>
        <p:txBody>
          <a:bodyPr wrap="square" rtlCol="0">
            <a:spAutoFit/>
          </a:bodyPr>
          <a:lstStyle/>
          <a:p>
            <a:pPr algn="ctr" fontAlgn="base">
              <a:lnSpc>
                <a:spcPct val="120000"/>
              </a:lnSpc>
            </a:pPr>
            <a:r>
              <a:rPr lang="zh-CN" altLang="en-US" sz="1050" dirty="0">
                <a:solidFill>
                  <a:schemeClr val="bg1">
                    <a:lumMod val="95000"/>
                  </a:schemeClr>
                </a:solidFill>
                <a:latin typeface="微软雅黑" panose="020B0503020204020204" pitchFamily="34" charset="-122"/>
                <a:ea typeface="微软雅黑" panose="020B0503020204020204" pitchFamily="34" charset="-122"/>
              </a:rPr>
              <a:t>全球总部：中国浙江省杭州市滨江区聚工路</a:t>
            </a:r>
            <a:r>
              <a:rPr lang="en-US" altLang="zh-CN" sz="1050" dirty="0">
                <a:solidFill>
                  <a:schemeClr val="bg1">
                    <a:lumMod val="95000"/>
                  </a:schemeClr>
                </a:solidFill>
                <a:latin typeface="微软雅黑" panose="020B0503020204020204" pitchFamily="34" charset="-122"/>
                <a:ea typeface="微软雅黑" panose="020B0503020204020204" pitchFamily="34" charset="-122"/>
              </a:rPr>
              <a:t>19</a:t>
            </a:r>
            <a:r>
              <a:rPr lang="zh-CN" altLang="en-US" sz="1050" dirty="0">
                <a:solidFill>
                  <a:schemeClr val="bg1">
                    <a:lumMod val="95000"/>
                  </a:schemeClr>
                </a:solidFill>
                <a:latin typeface="微软雅黑" panose="020B0503020204020204" pitchFamily="34" charset="-122"/>
                <a:ea typeface="微软雅黑" panose="020B0503020204020204" pitchFamily="34" charset="-122"/>
              </a:rPr>
              <a:t>号，盛大科技园</a:t>
            </a:r>
            <a:r>
              <a:rPr lang="en-US" altLang="zh-CN" sz="1050" dirty="0">
                <a:solidFill>
                  <a:schemeClr val="bg1">
                    <a:lumMod val="95000"/>
                  </a:schemeClr>
                </a:solidFill>
                <a:latin typeface="微软雅黑" panose="020B0503020204020204" pitchFamily="34" charset="-122"/>
                <a:ea typeface="微软雅黑" panose="020B0503020204020204" pitchFamily="34" charset="-122"/>
              </a:rPr>
              <a:t>A</a:t>
            </a:r>
            <a:r>
              <a:rPr lang="zh-CN" altLang="en-US" sz="1050" dirty="0">
                <a:solidFill>
                  <a:schemeClr val="bg1">
                    <a:lumMod val="95000"/>
                  </a:schemeClr>
                </a:solidFill>
                <a:latin typeface="微软雅黑" panose="020B0503020204020204" pitchFamily="34" charset="-122"/>
                <a:ea typeface="微软雅黑" panose="020B0503020204020204" pitchFamily="34" charset="-122"/>
              </a:rPr>
              <a:t>座</a:t>
            </a:r>
            <a:r>
              <a:rPr lang="en-US" altLang="zh-CN" sz="1050" dirty="0">
                <a:solidFill>
                  <a:schemeClr val="bg1">
                    <a:lumMod val="95000"/>
                  </a:schemeClr>
                </a:solidFill>
                <a:latin typeface="微软雅黑" panose="020B0503020204020204" pitchFamily="34" charset="-122"/>
                <a:ea typeface="微软雅黑" panose="020B0503020204020204" pitchFamily="34" charset="-122"/>
              </a:rPr>
              <a:t>18</a:t>
            </a:r>
            <a:r>
              <a:rPr lang="zh-CN" altLang="en-US" sz="1050" dirty="0">
                <a:solidFill>
                  <a:schemeClr val="bg1">
                    <a:lumMod val="95000"/>
                  </a:schemeClr>
                </a:solidFill>
                <a:latin typeface="微软雅黑" panose="020B0503020204020204" pitchFamily="34" charset="-122"/>
                <a:ea typeface="微软雅黑" panose="020B0503020204020204" pitchFamily="34" charset="-122"/>
              </a:rPr>
              <a:t>楼，</a:t>
            </a:r>
            <a:r>
              <a:rPr lang="en-US" altLang="zh-CN" sz="1050" dirty="0">
                <a:solidFill>
                  <a:schemeClr val="bg1">
                    <a:lumMod val="95000"/>
                  </a:schemeClr>
                </a:solidFill>
                <a:latin typeface="微软雅黑" panose="020B0503020204020204" pitchFamily="34" charset="-122"/>
                <a:ea typeface="微软雅黑" panose="020B0503020204020204" pitchFamily="34" charset="-122"/>
              </a:rPr>
              <a:t>310051</a:t>
            </a:r>
          </a:p>
        </p:txBody>
      </p:sp>
      <p:sp>
        <p:nvSpPr>
          <p:cNvPr id="33" name="矩形 32"/>
          <p:cNvSpPr/>
          <p:nvPr/>
        </p:nvSpPr>
        <p:spPr>
          <a:xfrm rot="10800000">
            <a:off x="-13728" y="6172199"/>
            <a:ext cx="12205726" cy="371475"/>
          </a:xfrm>
          <a:prstGeom prst="rect">
            <a:avLst/>
          </a:prstGeom>
          <a:solidFill>
            <a:schemeClr val="tx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pic>
        <p:nvPicPr>
          <p:cNvPr id="21" name="图片 20">
            <a:extLst>
              <a:ext uri="{FF2B5EF4-FFF2-40B4-BE49-F238E27FC236}">
                <a16:creationId xmlns:a16="http://schemas.microsoft.com/office/drawing/2014/main" id="{C745312D-360E-7040-842E-DF7376308CC0}"/>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225016" y="802019"/>
            <a:ext cx="1737759" cy="470210"/>
          </a:xfrm>
          <a:prstGeom prst="rect">
            <a:avLst/>
          </a:prstGeom>
        </p:spPr>
      </p:pic>
      <p:sp>
        <p:nvSpPr>
          <p:cNvPr id="3" name="文本框 2">
            <a:extLst>
              <a:ext uri="{FF2B5EF4-FFF2-40B4-BE49-F238E27FC236}">
                <a16:creationId xmlns:a16="http://schemas.microsoft.com/office/drawing/2014/main" id="{F85C9F1F-4E15-9C4C-47FD-C3658FC0F7D7}"/>
              </a:ext>
            </a:extLst>
          </p:cNvPr>
          <p:cNvSpPr txBox="1"/>
          <p:nvPr/>
        </p:nvSpPr>
        <p:spPr>
          <a:xfrm>
            <a:off x="1" y="3473864"/>
            <a:ext cx="12189066" cy="279179"/>
          </a:xfrm>
          <a:prstGeom prst="rect">
            <a:avLst/>
          </a:prstGeom>
          <a:noFill/>
        </p:spPr>
        <p:txBody>
          <a:bodyPr wrap="square" rtlCol="0">
            <a:spAutoFit/>
          </a:bodyPr>
          <a:lstStyle/>
          <a:p>
            <a:pPr algn="ctr" fontAlgn="base">
              <a:lnSpc>
                <a:spcPct val="120000"/>
              </a:lnSpc>
            </a:pPr>
            <a:r>
              <a:rPr lang="zh-CN" altLang="en-US" sz="1050" dirty="0">
                <a:solidFill>
                  <a:schemeClr val="bg1">
                    <a:lumMod val="95000"/>
                  </a:schemeClr>
                </a:solidFill>
                <a:latin typeface="微软雅黑" panose="020B0503020204020204" pitchFamily="34" charset="-122"/>
                <a:ea typeface="微软雅黑" panose="020B0503020204020204" pitchFamily="34" charset="-122"/>
              </a:rPr>
              <a:t>国际总部：中国香港炮台山</a:t>
            </a:r>
            <a:r>
              <a:rPr lang="zh-TW" altLang="en-US" sz="1050" dirty="0">
                <a:solidFill>
                  <a:schemeClr val="bg1">
                    <a:lumMod val="95000"/>
                  </a:schemeClr>
                </a:solidFill>
                <a:latin typeface="微软雅黑" panose="020B0503020204020204" pitchFamily="34" charset="-122"/>
                <a:ea typeface="微软雅黑" panose="020B0503020204020204" pitchFamily="34" charset="-122"/>
              </a:rPr>
              <a:t>北角电气道</a:t>
            </a:r>
            <a:r>
              <a:rPr lang="en-US" altLang="zh-TW" sz="1050" dirty="0">
                <a:solidFill>
                  <a:schemeClr val="bg1">
                    <a:lumMod val="95000"/>
                  </a:schemeClr>
                </a:solidFill>
                <a:latin typeface="微软雅黑" panose="020B0503020204020204" pitchFamily="34" charset="-122"/>
                <a:ea typeface="微软雅黑" panose="020B0503020204020204" pitchFamily="34" charset="-122"/>
              </a:rPr>
              <a:t>218</a:t>
            </a:r>
            <a:r>
              <a:rPr lang="zh-TW" altLang="en-US" sz="1050" dirty="0">
                <a:solidFill>
                  <a:schemeClr val="bg1">
                    <a:lumMod val="95000"/>
                  </a:schemeClr>
                </a:solidFill>
                <a:latin typeface="微软雅黑" panose="020B0503020204020204" pitchFamily="34" charset="-122"/>
                <a:ea typeface="微软雅黑" panose="020B0503020204020204" pitchFamily="34" charset="-122"/>
              </a:rPr>
              <a:t>号</a:t>
            </a:r>
            <a:r>
              <a:rPr lang="zh-CN" altLang="en-US" sz="1050" dirty="0">
                <a:solidFill>
                  <a:schemeClr val="bg1">
                    <a:lumMod val="95000"/>
                  </a:schemeClr>
                </a:solidFill>
                <a:latin typeface="微软雅黑" panose="020B0503020204020204" pitchFamily="34" charset="-122"/>
                <a:ea typeface="微软雅黑" panose="020B0503020204020204" pitchFamily="34" charset="-122"/>
              </a:rPr>
              <a:t>，</a:t>
            </a:r>
            <a:r>
              <a:rPr lang="zh-TW" altLang="en-US" sz="1050" dirty="0">
                <a:solidFill>
                  <a:schemeClr val="bg1">
                    <a:lumMod val="95000"/>
                  </a:schemeClr>
                </a:solidFill>
                <a:latin typeface="微软雅黑" panose="020B0503020204020204" pitchFamily="34" charset="-122"/>
                <a:ea typeface="微软雅黑" panose="020B0503020204020204" pitchFamily="34" charset="-122"/>
              </a:rPr>
              <a:t>港汇东</a:t>
            </a:r>
            <a:r>
              <a:rPr lang="en-US" altLang="zh-TW" sz="1050" dirty="0">
                <a:solidFill>
                  <a:schemeClr val="bg1">
                    <a:lumMod val="95000"/>
                  </a:schemeClr>
                </a:solidFill>
                <a:latin typeface="微软雅黑" panose="020B0503020204020204" pitchFamily="34" charset="-122"/>
                <a:ea typeface="微软雅黑" panose="020B0503020204020204" pitchFamily="34" charset="-122"/>
              </a:rPr>
              <a:t>12</a:t>
            </a:r>
            <a:r>
              <a:rPr lang="zh-TW" altLang="en-US" sz="1050" dirty="0">
                <a:solidFill>
                  <a:schemeClr val="bg1">
                    <a:lumMod val="95000"/>
                  </a:schemeClr>
                </a:solidFill>
                <a:latin typeface="微软雅黑" panose="020B0503020204020204" pitchFamily="34" charset="-122"/>
                <a:ea typeface="微软雅黑" panose="020B0503020204020204" pitchFamily="34" charset="-122"/>
              </a:rPr>
              <a:t>楼</a:t>
            </a:r>
            <a:r>
              <a:rPr lang="en-US" altLang="zh-TW" sz="1050" dirty="0">
                <a:solidFill>
                  <a:schemeClr val="bg1">
                    <a:lumMod val="95000"/>
                  </a:schemeClr>
                </a:solidFill>
                <a:latin typeface="微软雅黑" panose="020B0503020204020204" pitchFamily="34" charset="-122"/>
                <a:ea typeface="微软雅黑" panose="020B0503020204020204" pitchFamily="34" charset="-122"/>
              </a:rPr>
              <a:t>1201</a:t>
            </a:r>
            <a:r>
              <a:rPr lang="zh-TW" altLang="en-US" sz="1050" dirty="0">
                <a:solidFill>
                  <a:schemeClr val="bg1">
                    <a:lumMod val="95000"/>
                  </a:schemeClr>
                </a:solidFill>
                <a:latin typeface="微软雅黑" panose="020B0503020204020204" pitchFamily="34" charset="-122"/>
                <a:ea typeface="微软雅黑" panose="020B0503020204020204" pitchFamily="34" charset="-122"/>
              </a:rPr>
              <a:t>室</a:t>
            </a:r>
            <a:endParaRPr lang="en-US" altLang="zh-CN" sz="105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AE9D49BB-3FFA-08D7-CFE4-52E2B65036F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807025" y="4998201"/>
            <a:ext cx="577949" cy="577949"/>
          </a:xfrm>
          <a:prstGeom prst="rect">
            <a:avLst/>
          </a:prstGeom>
        </p:spPr>
      </p:pic>
      <p:sp>
        <p:nvSpPr>
          <p:cNvPr id="4" name="文本框 3">
            <a:extLst>
              <a:ext uri="{FF2B5EF4-FFF2-40B4-BE49-F238E27FC236}">
                <a16:creationId xmlns:a16="http://schemas.microsoft.com/office/drawing/2014/main" id="{1365832A-FD88-5EEB-8DF1-BE48FB43ED2C}"/>
              </a:ext>
            </a:extLst>
          </p:cNvPr>
          <p:cNvSpPr txBox="1"/>
          <p:nvPr/>
        </p:nvSpPr>
        <p:spPr>
          <a:xfrm>
            <a:off x="1" y="3826322"/>
            <a:ext cx="12189066" cy="613181"/>
          </a:xfrm>
          <a:prstGeom prst="rect">
            <a:avLst/>
          </a:prstGeom>
          <a:noFill/>
        </p:spPr>
        <p:txBody>
          <a:bodyPr wrap="square" rtlCol="0">
            <a:spAutoFit/>
          </a:bodyPr>
          <a:lstStyle/>
          <a:p>
            <a:pPr algn="ctr" fontAlgn="base">
              <a:lnSpc>
                <a:spcPct val="110000"/>
              </a:lnSpc>
            </a:pPr>
            <a:r>
              <a:rPr lang="zh-CN" altLang="en-US" sz="1050" dirty="0">
                <a:solidFill>
                  <a:schemeClr val="bg1">
                    <a:lumMod val="95000"/>
                  </a:schemeClr>
                </a:solidFill>
                <a:latin typeface="微软雅黑" panose="020B0503020204020204" pitchFamily="34" charset="-122"/>
                <a:ea typeface="微软雅黑" panose="020B0503020204020204" pitchFamily="34" charset="-122"/>
              </a:rPr>
              <a:t>客户服务中心</a:t>
            </a:r>
            <a:endParaRPr lang="en-US" altLang="zh-CN" sz="1050" dirty="0">
              <a:solidFill>
                <a:schemeClr val="bg1">
                  <a:lumMod val="95000"/>
                </a:schemeClr>
              </a:solidFill>
              <a:latin typeface="微软雅黑" panose="020B0503020204020204" pitchFamily="34" charset="-122"/>
              <a:ea typeface="微软雅黑" panose="020B0503020204020204" pitchFamily="34" charset="-122"/>
            </a:endParaRPr>
          </a:p>
          <a:p>
            <a:pPr algn="ctr" fontAlgn="base">
              <a:lnSpc>
                <a:spcPct val="110000"/>
              </a:lnSpc>
            </a:pPr>
            <a:r>
              <a:rPr lang="zh-CN" altLang="en-US" sz="1050" dirty="0">
                <a:solidFill>
                  <a:schemeClr val="bg1">
                    <a:lumMod val="95000"/>
                  </a:schemeClr>
                </a:solidFill>
                <a:latin typeface="微软雅黑" panose="020B0503020204020204" pitchFamily="34" charset="-122"/>
                <a:ea typeface="微软雅黑" panose="020B0503020204020204" pitchFamily="34" charset="-122"/>
              </a:rPr>
              <a:t>邮箱</a:t>
            </a:r>
            <a:r>
              <a:rPr lang="en-US" altLang="zh-CN" sz="1050" dirty="0">
                <a:solidFill>
                  <a:schemeClr val="bg1">
                    <a:lumMod val="95000"/>
                  </a:schemeClr>
                </a:solidFill>
                <a:latin typeface="微软雅黑" panose="020B0503020204020204" pitchFamily="34" charset="-122"/>
                <a:ea typeface="微软雅黑" panose="020B0503020204020204" pitchFamily="34" charset="-122"/>
              </a:rPr>
              <a:t>:</a:t>
            </a:r>
            <a:r>
              <a:rPr lang="zh-CN" altLang="en-US" sz="1050" dirty="0">
                <a:solidFill>
                  <a:schemeClr val="bg1">
                    <a:lumMod val="95000"/>
                  </a:schemeClr>
                </a:solidFill>
                <a:latin typeface="微软雅黑" panose="020B0503020204020204" pitchFamily="34" charset="-122"/>
                <a:ea typeface="微软雅黑" panose="020B0503020204020204" pitchFamily="34" charset="-122"/>
              </a:rPr>
              <a:t> </a:t>
            </a:r>
            <a:r>
              <a:rPr lang="en-US" altLang="zh-CN" sz="1050" dirty="0">
                <a:solidFill>
                  <a:schemeClr val="bg1">
                    <a:lumMod val="95000"/>
                  </a:schemeClr>
                </a:solidFill>
                <a:latin typeface="微软雅黑" panose="020B0503020204020204" pitchFamily="34" charset="-122"/>
                <a:ea typeface="微软雅黑" panose="020B0503020204020204" pitchFamily="34" charset="-122"/>
              </a:rPr>
              <a:t>clientservice@tigermedgrp.com    </a:t>
            </a:r>
          </a:p>
          <a:p>
            <a:pPr algn="ctr" fontAlgn="base">
              <a:lnSpc>
                <a:spcPct val="110000"/>
              </a:lnSpc>
            </a:pPr>
            <a:r>
              <a:rPr lang="zh-CN" altLang="en-US" sz="1050" dirty="0">
                <a:solidFill>
                  <a:schemeClr val="bg1">
                    <a:lumMod val="95000"/>
                  </a:schemeClr>
                </a:solidFill>
                <a:latin typeface="微软雅黑" panose="020B0503020204020204" pitchFamily="34" charset="-122"/>
                <a:ea typeface="微软雅黑" panose="020B0503020204020204" pitchFamily="34" charset="-122"/>
              </a:rPr>
              <a:t>电话</a:t>
            </a:r>
            <a:r>
              <a:rPr lang="en-US" altLang="zh-CN" sz="1050" dirty="0">
                <a:solidFill>
                  <a:schemeClr val="bg1">
                    <a:lumMod val="95000"/>
                  </a:schemeClr>
                </a:solidFill>
                <a:latin typeface="微软雅黑" panose="020B0503020204020204" pitchFamily="34" charset="-122"/>
                <a:ea typeface="微软雅黑" panose="020B0503020204020204" pitchFamily="34" charset="-122"/>
              </a:rPr>
              <a:t>: 400 070 7751</a:t>
            </a:r>
          </a:p>
        </p:txBody>
      </p:sp>
      <p:sp>
        <p:nvSpPr>
          <p:cNvPr id="22" name="文本框 21"/>
          <p:cNvSpPr txBox="1"/>
          <p:nvPr/>
        </p:nvSpPr>
        <p:spPr>
          <a:xfrm>
            <a:off x="5048250" y="5721526"/>
            <a:ext cx="2095500" cy="584775"/>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泰格医药集团</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r>
              <a:rPr lang="en-US" altLang="zh-CN" sz="1200" dirty="0">
                <a:solidFill>
                  <a:schemeClr val="bg1"/>
                </a:solidFill>
                <a:latin typeface="Arial" panose="020B0604020202020204" pitchFamily="34" charset="0"/>
                <a:ea typeface="微软雅黑" panose="020B0503020204020204" pitchFamily="34" charset="-122"/>
                <a:cs typeface="Arial" panose="020B0604020202020204" pitchFamily="34" charset="0"/>
              </a:rPr>
              <a:t>www.tigermedgrp.com</a:t>
            </a:r>
            <a:endParaRPr lang="zh-CN" altLang="en-US" sz="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2487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F6E2E-E8FD-A8D8-782C-287D9C2C0BC6}"/>
            </a:ext>
          </a:extLst>
        </p:cNvPr>
        <p:cNvGrpSpPr/>
        <p:nvPr/>
      </p:nvGrpSpPr>
      <p:grpSpPr>
        <a:xfrm>
          <a:off x="0" y="0"/>
          <a:ext cx="0" cy="0"/>
          <a:chOff x="0" y="0"/>
          <a:chExt cx="0" cy="0"/>
        </a:xfrm>
      </p:grpSpPr>
      <p:sp>
        <p:nvSpPr>
          <p:cNvPr id="55" name="标题 1">
            <a:extLst>
              <a:ext uri="{FF2B5EF4-FFF2-40B4-BE49-F238E27FC236}">
                <a16:creationId xmlns:a16="http://schemas.microsoft.com/office/drawing/2014/main" id="{1149AEE6-A592-1F53-F8B8-79032BBEC123}"/>
              </a:ext>
            </a:extLst>
          </p:cNvPr>
          <p:cNvSpPr txBox="1">
            <a:spLocks/>
          </p:cNvSpPr>
          <p:nvPr/>
        </p:nvSpPr>
        <p:spPr>
          <a:xfrm>
            <a:off x="275778" y="144576"/>
            <a:ext cx="7486947" cy="5287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altLang="zh-CN" sz="280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Data Science,</a:t>
            </a:r>
            <a:r>
              <a:rPr lang="zh-CN" altLang="en-US" sz="280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WHY &amp; HOW</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a:extLst>
              <a:ext uri="{FF2B5EF4-FFF2-40B4-BE49-F238E27FC236}">
                <a16:creationId xmlns:a16="http://schemas.microsoft.com/office/drawing/2014/main" id="{F772424C-0AA8-0A29-781A-FD372775604D}"/>
              </a:ext>
            </a:extLst>
          </p:cNvPr>
          <p:cNvSpPr txBox="1"/>
          <p:nvPr/>
        </p:nvSpPr>
        <p:spPr>
          <a:xfrm>
            <a:off x="314993" y="6517262"/>
            <a:ext cx="126125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Confidential</a:t>
            </a:r>
            <a:endParaRPr kumimoji="0" lang="zh-CN" altLang="en-US"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灯片编号占位符 14">
            <a:extLst>
              <a:ext uri="{FF2B5EF4-FFF2-40B4-BE49-F238E27FC236}">
                <a16:creationId xmlns:a16="http://schemas.microsoft.com/office/drawing/2014/main" id="{20FE4C9D-51CB-F9B5-BC43-6AD0D964CFE0}"/>
              </a:ext>
            </a:extLst>
          </p:cNvPr>
          <p:cNvSpPr>
            <a:spLocks noGrp="1"/>
          </p:cNvSpPr>
          <p:nvPr>
            <p:ph type="sldNum" sz="quarter" idx="12"/>
          </p:nvPr>
        </p:nvSpPr>
        <p:spPr/>
        <p:txBody>
          <a:bodyPr/>
          <a:lstStyle/>
          <a:p>
            <a:fld id="{29A30B3B-8367-4A5C-AEBA-AFC30686285E}" type="slidenum">
              <a:rPr lang="zh-CN" altLang="en-US" smtClean="0"/>
              <a:t>2</a:t>
            </a:fld>
            <a:endParaRPr lang="zh-CN" altLang="en-US"/>
          </a:p>
        </p:txBody>
      </p:sp>
      <p:grpSp>
        <p:nvGrpSpPr>
          <p:cNvPr id="43" name="Group 42">
            <a:extLst>
              <a:ext uri="{FF2B5EF4-FFF2-40B4-BE49-F238E27FC236}">
                <a16:creationId xmlns:a16="http://schemas.microsoft.com/office/drawing/2014/main" id="{1649B0C1-17C1-FAC1-6901-FB9224F40A01}"/>
              </a:ext>
            </a:extLst>
          </p:cNvPr>
          <p:cNvGrpSpPr/>
          <p:nvPr/>
        </p:nvGrpSpPr>
        <p:grpSpPr>
          <a:xfrm>
            <a:off x="7762725" y="2102514"/>
            <a:ext cx="3397603" cy="4162964"/>
            <a:chOff x="7633095" y="2151714"/>
            <a:chExt cx="3397603" cy="4162964"/>
          </a:xfrm>
        </p:grpSpPr>
        <p:pic>
          <p:nvPicPr>
            <p:cNvPr id="1026" name="Picture 2" descr="In Data We Trust: Possible Career Opportunities With a Degree in Data ...">
              <a:extLst>
                <a:ext uri="{FF2B5EF4-FFF2-40B4-BE49-F238E27FC236}">
                  <a16:creationId xmlns:a16="http://schemas.microsoft.com/office/drawing/2014/main" id="{86AF3C15-2878-4D89-DF30-DAD18FED4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095" y="2151714"/>
              <a:ext cx="3397603" cy="3079657"/>
            </a:xfrm>
            <a:prstGeom prst="rect">
              <a:avLst/>
            </a:prstGeom>
            <a:noFill/>
            <a:extLst>
              <a:ext uri="{909E8E84-426E-40DD-AFC4-6F175D3DCCD1}">
                <a14:hiddenFill xmlns:a14="http://schemas.microsoft.com/office/drawing/2010/main">
                  <a:solidFill>
                    <a:srgbClr val="FFFFFF"/>
                  </a:solidFill>
                </a14:hiddenFill>
              </a:ext>
            </a:extLst>
          </p:spPr>
        </p:pic>
        <p:sp>
          <p:nvSpPr>
            <p:cNvPr id="33" name="文本框 11">
              <a:extLst>
                <a:ext uri="{FF2B5EF4-FFF2-40B4-BE49-F238E27FC236}">
                  <a16:creationId xmlns:a16="http://schemas.microsoft.com/office/drawing/2014/main" id="{5A6D2028-A46E-CCA3-3AA1-E8034B74F93B}"/>
                </a:ext>
              </a:extLst>
            </p:cNvPr>
            <p:cNvSpPr txBox="1"/>
            <p:nvPr/>
          </p:nvSpPr>
          <p:spPr>
            <a:xfrm>
              <a:off x="8095820" y="5326202"/>
              <a:ext cx="2472152" cy="988476"/>
            </a:xfrm>
            <a:prstGeom prst="rect">
              <a:avLst/>
            </a:prstGeom>
            <a:noFill/>
          </p:spPr>
          <p:txBody>
            <a:bodyPr wrap="none" rtlCol="0">
              <a:spAutoFit/>
            </a:bodyPr>
            <a:lstStyle/>
            <a:p>
              <a:pPr>
                <a:lnSpc>
                  <a:spcPct val="150000"/>
                </a:lnSpc>
              </a:pPr>
              <a:r>
                <a:rPr lang="en-US" altLang="zh-CN" sz="1000" dirty="0">
                  <a:latin typeface="微软雅黑" panose="020B0503020204020204" pitchFamily="34" charset="-122"/>
                </a:rPr>
                <a:t>Clinical Data Science – Integration of </a:t>
              </a:r>
            </a:p>
            <a:p>
              <a:pPr marL="171450" indent="-171450">
                <a:lnSpc>
                  <a:spcPct val="150000"/>
                </a:lnSpc>
                <a:buFont typeface="Arial" panose="020B0604020202020204" pitchFamily="34" charset="0"/>
                <a:buChar char="•"/>
              </a:pPr>
              <a:r>
                <a:rPr lang="en-US" altLang="zh-CN" sz="1000" dirty="0">
                  <a:latin typeface="微软雅黑" panose="020B0503020204020204" pitchFamily="34" charset="-122"/>
                </a:rPr>
                <a:t>Advanced Data Analysis</a:t>
              </a:r>
            </a:p>
            <a:p>
              <a:pPr marL="171450" indent="-171450">
                <a:lnSpc>
                  <a:spcPct val="150000"/>
                </a:lnSpc>
                <a:buFont typeface="Arial" panose="020B0604020202020204" pitchFamily="34" charset="0"/>
                <a:buChar char="•"/>
              </a:pPr>
              <a:r>
                <a:rPr lang="en-US" altLang="zh-CN" sz="1000" dirty="0">
                  <a:latin typeface="微软雅黑" panose="020B0503020204020204" pitchFamily="34" charset="-122"/>
                </a:rPr>
                <a:t>Platform Infrastructure</a:t>
              </a:r>
            </a:p>
            <a:p>
              <a:pPr marL="171450" indent="-171450">
                <a:lnSpc>
                  <a:spcPct val="150000"/>
                </a:lnSpc>
                <a:buFont typeface="Arial" panose="020B0604020202020204" pitchFamily="34" charset="0"/>
                <a:buChar char="•"/>
              </a:pPr>
              <a:r>
                <a:rPr lang="en-US" altLang="zh-CN" sz="1000" dirty="0">
                  <a:latin typeface="微软雅黑" panose="020B0503020204020204" pitchFamily="34" charset="-122"/>
                </a:rPr>
                <a:t>Clinical Domain Knowledge</a:t>
              </a:r>
              <a:endParaRPr lang="zh-CN" altLang="en-US" sz="1000" dirty="0">
                <a:latin typeface="微软雅黑" panose="020B0503020204020204" pitchFamily="34" charset="-122"/>
                <a:ea typeface="微软雅黑" panose="020B0503020204020204" pitchFamily="34" charset="-122"/>
              </a:endParaRPr>
            </a:p>
          </p:txBody>
        </p:sp>
      </p:grpSp>
      <p:sp>
        <p:nvSpPr>
          <p:cNvPr id="20" name="文本框 11">
            <a:extLst>
              <a:ext uri="{FF2B5EF4-FFF2-40B4-BE49-F238E27FC236}">
                <a16:creationId xmlns:a16="http://schemas.microsoft.com/office/drawing/2014/main" id="{B637E8B5-E8CC-9918-C557-FCEC4B361EE7}"/>
              </a:ext>
            </a:extLst>
          </p:cNvPr>
          <p:cNvSpPr txBox="1"/>
          <p:nvPr/>
        </p:nvSpPr>
        <p:spPr>
          <a:xfrm>
            <a:off x="1250987" y="5407631"/>
            <a:ext cx="5019323" cy="526811"/>
          </a:xfrm>
          <a:prstGeom prst="rect">
            <a:avLst/>
          </a:prstGeom>
          <a:noFill/>
        </p:spPr>
        <p:txBody>
          <a:bodyPr wrap="none" rtlCol="0">
            <a:spAutoFit/>
          </a:bodyPr>
          <a:lstStyle/>
          <a:p>
            <a:pPr>
              <a:lnSpc>
                <a:spcPct val="150000"/>
              </a:lnSpc>
            </a:pPr>
            <a:r>
              <a:rPr lang="en-US" altLang="zh-CN" sz="1000" dirty="0">
                <a:latin typeface="微软雅黑" panose="020B0503020204020204" pitchFamily="34" charset="-122"/>
              </a:rPr>
              <a:t>Data-Driven Growth: Addressing Critical Gaps in Clinical Trial Management</a:t>
            </a:r>
          </a:p>
          <a:p>
            <a:pPr>
              <a:lnSpc>
                <a:spcPct val="150000"/>
              </a:lnSpc>
            </a:pPr>
            <a:r>
              <a:rPr lang="en-US" altLang="zh-CN" sz="1000" dirty="0">
                <a:latin typeface="微软雅黑" panose="020B0503020204020204" pitchFamily="34" charset="-122"/>
              </a:rPr>
              <a:t>• Automation for Efficiency • Proactive Oversight • Integrated Decision-Making</a:t>
            </a:r>
            <a:endParaRPr lang="zh-CN" altLang="en-US" sz="1000" dirty="0">
              <a:latin typeface="微软雅黑" panose="020B0503020204020204" pitchFamily="34" charset="-122"/>
              <a:ea typeface="微软雅黑" panose="020B0503020204020204" pitchFamily="34" charset="-122"/>
            </a:endParaRPr>
          </a:p>
        </p:txBody>
      </p:sp>
      <p:pic>
        <p:nvPicPr>
          <p:cNvPr id="47" name="Picture 46">
            <a:extLst>
              <a:ext uri="{FF2B5EF4-FFF2-40B4-BE49-F238E27FC236}">
                <a16:creationId xmlns:a16="http://schemas.microsoft.com/office/drawing/2014/main" id="{F96A848F-E393-6FA2-FA5C-37305876FD8E}"/>
              </a:ext>
            </a:extLst>
          </p:cNvPr>
          <p:cNvPicPr>
            <a:picLocks noChangeAspect="1"/>
          </p:cNvPicPr>
          <p:nvPr/>
        </p:nvPicPr>
        <p:blipFill>
          <a:blip r:embed="rId4"/>
          <a:stretch>
            <a:fillRect/>
          </a:stretch>
        </p:blipFill>
        <p:spPr>
          <a:xfrm>
            <a:off x="1031672" y="1845129"/>
            <a:ext cx="4950765" cy="3429000"/>
          </a:xfrm>
          <a:prstGeom prst="rect">
            <a:avLst/>
          </a:prstGeom>
        </p:spPr>
      </p:pic>
    </p:spTree>
    <p:extLst>
      <p:ext uri="{BB962C8B-B14F-4D97-AF65-F5344CB8AC3E}">
        <p14:creationId xmlns:p14="http://schemas.microsoft.com/office/powerpoint/2010/main" val="403340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3BE2-9C8D-8DE3-AAAF-CA442B720C10}"/>
            </a:ext>
          </a:extLst>
        </p:cNvPr>
        <p:cNvGrpSpPr/>
        <p:nvPr/>
      </p:nvGrpSpPr>
      <p:grpSpPr>
        <a:xfrm>
          <a:off x="0" y="0"/>
          <a:ext cx="0" cy="0"/>
          <a:chOff x="0" y="0"/>
          <a:chExt cx="0" cy="0"/>
        </a:xfrm>
      </p:grpSpPr>
      <p:sp>
        <p:nvSpPr>
          <p:cNvPr id="68" name="矩形: 圆角 50">
            <a:extLst>
              <a:ext uri="{FF2B5EF4-FFF2-40B4-BE49-F238E27FC236}">
                <a16:creationId xmlns:a16="http://schemas.microsoft.com/office/drawing/2014/main" id="{8089F63B-6049-E27D-5C2A-5E775D3CB7D0}"/>
              </a:ext>
            </a:extLst>
          </p:cNvPr>
          <p:cNvSpPr/>
          <p:nvPr/>
        </p:nvSpPr>
        <p:spPr>
          <a:xfrm>
            <a:off x="300046" y="3651846"/>
            <a:ext cx="1585662" cy="793140"/>
          </a:xfrm>
          <a:prstGeom prst="roundRect">
            <a:avLst/>
          </a:prstGeom>
          <a:solidFill>
            <a:srgbClr val="E4E4E4">
              <a:alpha val="30196"/>
            </a:srgbClr>
          </a:solidFill>
          <a:ln w="605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矩形: 圆角 25">
            <a:extLst>
              <a:ext uri="{FF2B5EF4-FFF2-40B4-BE49-F238E27FC236}">
                <a16:creationId xmlns:a16="http://schemas.microsoft.com/office/drawing/2014/main" id="{FEA211C8-C856-2142-A7C8-369FC1BFAD2F}"/>
              </a:ext>
            </a:extLst>
          </p:cNvPr>
          <p:cNvSpPr/>
          <p:nvPr/>
        </p:nvSpPr>
        <p:spPr>
          <a:xfrm>
            <a:off x="3930964" y="2912880"/>
            <a:ext cx="4938715" cy="2339162"/>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5" name="标题 1">
            <a:extLst>
              <a:ext uri="{FF2B5EF4-FFF2-40B4-BE49-F238E27FC236}">
                <a16:creationId xmlns:a16="http://schemas.microsoft.com/office/drawing/2014/main" id="{01FE3727-A7EB-0654-F13B-D8E7431993A6}"/>
              </a:ext>
            </a:extLst>
          </p:cNvPr>
          <p:cNvSpPr txBox="1">
            <a:spLocks/>
          </p:cNvSpPr>
          <p:nvPr/>
        </p:nvSpPr>
        <p:spPr>
          <a:xfrm>
            <a:off x="275778" y="144576"/>
            <a:ext cx="7486947" cy="5287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altLang="zh-CN" sz="280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Clinical Data </a:t>
            </a:r>
            <a:r>
              <a:rPr kumimoji="0" lang="en-US" altLang="zh-CN"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rPr>
              <a:t>Visualization</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a:extLst>
              <a:ext uri="{FF2B5EF4-FFF2-40B4-BE49-F238E27FC236}">
                <a16:creationId xmlns:a16="http://schemas.microsoft.com/office/drawing/2014/main" id="{7A95321F-9B50-24DF-1C13-94F263517479}"/>
              </a:ext>
            </a:extLst>
          </p:cNvPr>
          <p:cNvSpPr txBox="1"/>
          <p:nvPr/>
        </p:nvSpPr>
        <p:spPr>
          <a:xfrm>
            <a:off x="314993" y="6517262"/>
            <a:ext cx="126125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Confidential</a:t>
            </a:r>
            <a:endParaRPr kumimoji="0" lang="zh-CN" altLang="en-US"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0" name="直接箭头连接符 9">
            <a:extLst>
              <a:ext uri="{FF2B5EF4-FFF2-40B4-BE49-F238E27FC236}">
                <a16:creationId xmlns:a16="http://schemas.microsoft.com/office/drawing/2014/main" id="{E53DF597-8C73-2DAA-009E-CBBB10A796B1}"/>
              </a:ext>
            </a:extLst>
          </p:cNvPr>
          <p:cNvCxnSpPr/>
          <p:nvPr/>
        </p:nvCxnSpPr>
        <p:spPr>
          <a:xfrm>
            <a:off x="2051851" y="4047207"/>
            <a:ext cx="1764000" cy="0"/>
          </a:xfrm>
          <a:prstGeom prst="straightConnector1">
            <a:avLst/>
          </a:prstGeom>
          <a:ln w="9525" cap="flat" cmpd="sng" algn="ctr">
            <a:solidFill>
              <a:srgbClr val="595959"/>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文本框 11">
            <a:extLst>
              <a:ext uri="{FF2B5EF4-FFF2-40B4-BE49-F238E27FC236}">
                <a16:creationId xmlns:a16="http://schemas.microsoft.com/office/drawing/2014/main" id="{739CB8F6-4868-7DFE-1CC3-B205DA2527EE}"/>
              </a:ext>
            </a:extLst>
          </p:cNvPr>
          <p:cNvSpPr txBox="1"/>
          <p:nvPr/>
        </p:nvSpPr>
        <p:spPr>
          <a:xfrm>
            <a:off x="2334167" y="3760929"/>
            <a:ext cx="1199367" cy="526811"/>
          </a:xfrm>
          <a:prstGeom prst="rect">
            <a:avLst/>
          </a:prstGeom>
          <a:noFill/>
        </p:spPr>
        <p:txBody>
          <a:bodyPr wrap="none" rtlCol="0">
            <a:spAutoFit/>
          </a:bodyPr>
          <a:lstStyle/>
          <a:p>
            <a:pPr>
              <a:lnSpc>
                <a:spcPct val="150000"/>
              </a:lnSpc>
            </a:pPr>
            <a:r>
              <a:rPr lang="en-US" altLang="zh-CN" sz="1000" dirty="0">
                <a:latin typeface="微软雅黑" panose="020B0503020204020204" pitchFamily="34" charset="-122"/>
                <a:ea typeface="微软雅黑" panose="020B0503020204020204" pitchFamily="34" charset="-122"/>
              </a:rPr>
              <a:t>Daily Automatic </a:t>
            </a:r>
          </a:p>
          <a:p>
            <a:pPr>
              <a:lnSpc>
                <a:spcPct val="150000"/>
              </a:lnSpc>
            </a:pPr>
            <a:r>
              <a:rPr lang="en-US" altLang="zh-CN" sz="1000" dirty="0">
                <a:latin typeface="微软雅黑" panose="020B0503020204020204" pitchFamily="34" charset="-122"/>
                <a:ea typeface="微软雅黑" panose="020B0503020204020204" pitchFamily="34" charset="-122"/>
              </a:rPr>
              <a:t>Transmission</a:t>
            </a:r>
            <a:endParaRPr lang="zh-CN" altLang="en-US" sz="1000" dirty="0">
              <a:latin typeface="微软雅黑" panose="020B0503020204020204" pitchFamily="34" charset="-122"/>
              <a:ea typeface="微软雅黑" panose="020B0503020204020204" pitchFamily="34" charset="-122"/>
            </a:endParaRPr>
          </a:p>
        </p:txBody>
      </p:sp>
      <p:sp>
        <p:nvSpPr>
          <p:cNvPr id="16" name="任意多边形: 形状 15">
            <a:extLst>
              <a:ext uri="{FF2B5EF4-FFF2-40B4-BE49-F238E27FC236}">
                <a16:creationId xmlns:a16="http://schemas.microsoft.com/office/drawing/2014/main" id="{70C330D1-16EB-4A98-4E48-DF9CC8A7C0B2}"/>
              </a:ext>
            </a:extLst>
          </p:cNvPr>
          <p:cNvSpPr/>
          <p:nvPr/>
        </p:nvSpPr>
        <p:spPr>
          <a:xfrm>
            <a:off x="5237060" y="3149773"/>
            <a:ext cx="2307267" cy="1456390"/>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ECEEF9"/>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a:endParaRPr lang="en-US" sz="1091">
              <a:latin typeface="微软雅黑" panose="020B0503020204020204" pitchFamily="34" charset="-122"/>
              <a:ea typeface="微软雅黑" panose="020B0503020204020204" pitchFamily="34" charset="-122"/>
            </a:endParaRPr>
          </a:p>
        </p:txBody>
      </p:sp>
      <p:sp>
        <p:nvSpPr>
          <p:cNvPr id="17" name="PictureMisc">
            <a:extLst>
              <a:ext uri="{FF2B5EF4-FFF2-40B4-BE49-F238E27FC236}">
                <a16:creationId xmlns:a16="http://schemas.microsoft.com/office/drawing/2014/main" id="{2C66832D-47F9-DF81-9747-66AABB3F85C0}"/>
              </a:ext>
            </a:extLst>
          </p:cNvPr>
          <p:cNvSpPr/>
          <p:nvPr/>
        </p:nvSpPr>
        <p:spPr>
          <a:xfrm>
            <a:off x="5313880" y="3234195"/>
            <a:ext cx="2153626" cy="1287546"/>
          </a:xfrm>
          <a:prstGeom prst="rect">
            <a:avLst/>
          </a:prstGeom>
          <a:blipFill>
            <a:blip r:embed="rId3"/>
            <a:stretch>
              <a:fillRect t="-14031" b="-14031"/>
            </a:stretch>
          </a:blipFill>
          <a:ln w="63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a16="http://schemas.microsoft.com/office/drawing/2014/main" id="{9958C50A-E26D-402D-F8BE-D6F26459C370}"/>
              </a:ext>
            </a:extLst>
          </p:cNvPr>
          <p:cNvPicPr>
            <a:picLocks noChangeAspect="1"/>
          </p:cNvPicPr>
          <p:nvPr/>
        </p:nvPicPr>
        <p:blipFill>
          <a:blip r:embed="rId4"/>
          <a:stretch>
            <a:fillRect/>
          </a:stretch>
        </p:blipFill>
        <p:spPr>
          <a:xfrm>
            <a:off x="5313879" y="3224988"/>
            <a:ext cx="2144501" cy="976953"/>
          </a:xfrm>
          <a:prstGeom prst="rect">
            <a:avLst/>
          </a:prstGeom>
        </p:spPr>
      </p:pic>
      <p:pic>
        <p:nvPicPr>
          <p:cNvPr id="21" name="图片 20">
            <a:extLst>
              <a:ext uri="{FF2B5EF4-FFF2-40B4-BE49-F238E27FC236}">
                <a16:creationId xmlns:a16="http://schemas.microsoft.com/office/drawing/2014/main" id="{525019DD-1452-BADC-AF57-E7CEA6D11307}"/>
              </a:ext>
            </a:extLst>
          </p:cNvPr>
          <p:cNvPicPr>
            <a:picLocks noChangeAspect="1"/>
          </p:cNvPicPr>
          <p:nvPr/>
        </p:nvPicPr>
        <p:blipFill>
          <a:blip r:embed="rId5"/>
          <a:srcRect r="7373"/>
          <a:stretch>
            <a:fillRect/>
          </a:stretch>
        </p:blipFill>
        <p:spPr>
          <a:xfrm>
            <a:off x="5283091" y="3208023"/>
            <a:ext cx="2193294" cy="1322596"/>
          </a:xfrm>
          <a:prstGeom prst="rect">
            <a:avLst/>
          </a:prstGeom>
        </p:spPr>
      </p:pic>
      <p:pic>
        <p:nvPicPr>
          <p:cNvPr id="23" name="图片 22">
            <a:extLst>
              <a:ext uri="{FF2B5EF4-FFF2-40B4-BE49-F238E27FC236}">
                <a16:creationId xmlns:a16="http://schemas.microsoft.com/office/drawing/2014/main" id="{8E4DCD0F-8E8B-8419-876B-5183EA74D4B3}"/>
              </a:ext>
            </a:extLst>
          </p:cNvPr>
          <p:cNvPicPr>
            <a:picLocks/>
          </p:cNvPicPr>
          <p:nvPr/>
        </p:nvPicPr>
        <p:blipFill>
          <a:blip r:embed="rId6"/>
          <a:srcRect t="90123" r="3694" b="2170"/>
          <a:stretch>
            <a:fillRect/>
          </a:stretch>
        </p:blipFill>
        <p:spPr>
          <a:xfrm>
            <a:off x="4965634" y="4547584"/>
            <a:ext cx="2797092" cy="126763"/>
          </a:xfrm>
          <a:prstGeom prst="rect">
            <a:avLst/>
          </a:prstGeom>
        </p:spPr>
      </p:pic>
      <p:sp>
        <p:nvSpPr>
          <p:cNvPr id="18" name="标题 1">
            <a:extLst>
              <a:ext uri="{FF2B5EF4-FFF2-40B4-BE49-F238E27FC236}">
                <a16:creationId xmlns:a16="http://schemas.microsoft.com/office/drawing/2014/main" id="{54DE007E-909E-F719-CFEB-D4A3F78F5D5A}"/>
              </a:ext>
            </a:extLst>
          </p:cNvPr>
          <p:cNvSpPr txBox="1">
            <a:spLocks/>
          </p:cNvSpPr>
          <p:nvPr/>
        </p:nvSpPr>
        <p:spPr>
          <a:xfrm>
            <a:off x="5953932" y="1672242"/>
            <a:ext cx="1558551" cy="3921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kumimoji="0" lang="en-US" altLang="zh-CN" sz="1400" b="1" i="0" u="none" strike="noStrike" kern="120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Study Team</a:t>
            </a:r>
          </a:p>
        </p:txBody>
      </p:sp>
      <p:sp>
        <p:nvSpPr>
          <p:cNvPr id="39" name="箭头: 下弧形 38">
            <a:extLst>
              <a:ext uri="{FF2B5EF4-FFF2-40B4-BE49-F238E27FC236}">
                <a16:creationId xmlns:a16="http://schemas.microsoft.com/office/drawing/2014/main" id="{E6EDA759-0EC3-6600-EB85-A3D508CF63B0}"/>
              </a:ext>
            </a:extLst>
          </p:cNvPr>
          <p:cNvSpPr/>
          <p:nvPr/>
        </p:nvSpPr>
        <p:spPr>
          <a:xfrm rot="16777272">
            <a:off x="9241057" y="3350872"/>
            <a:ext cx="1830918" cy="646712"/>
          </a:xfrm>
          <a:prstGeom prst="curvedUpArrow">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cxnSp>
        <p:nvCxnSpPr>
          <p:cNvPr id="53" name="直接箭头连接符 52">
            <a:extLst>
              <a:ext uri="{FF2B5EF4-FFF2-40B4-BE49-F238E27FC236}">
                <a16:creationId xmlns:a16="http://schemas.microsoft.com/office/drawing/2014/main" id="{14E75DCB-2A36-08CF-9F72-64F463D37A0D}"/>
              </a:ext>
            </a:extLst>
          </p:cNvPr>
          <p:cNvCxnSpPr>
            <a:cxnSpLocks/>
          </p:cNvCxnSpPr>
          <p:nvPr/>
        </p:nvCxnSpPr>
        <p:spPr>
          <a:xfrm flipV="1">
            <a:off x="6493888" y="5332564"/>
            <a:ext cx="0" cy="200506"/>
          </a:xfrm>
          <a:prstGeom prst="straightConnector1">
            <a:avLst/>
          </a:prstGeom>
          <a:ln>
            <a:solidFill>
              <a:srgbClr val="595959"/>
            </a:solidFill>
            <a:tailEnd type="triangle"/>
          </a:ln>
        </p:spPr>
        <p:style>
          <a:lnRef idx="1">
            <a:schemeClr val="accent1"/>
          </a:lnRef>
          <a:fillRef idx="0">
            <a:schemeClr val="accent1"/>
          </a:fillRef>
          <a:effectRef idx="0">
            <a:schemeClr val="accent1"/>
          </a:effectRef>
          <a:fontRef idx="minor">
            <a:schemeClr val="tx1"/>
          </a:fontRef>
        </p:style>
      </p:cxnSp>
      <p:sp>
        <p:nvSpPr>
          <p:cNvPr id="64" name="矩形: 圆角 63">
            <a:extLst>
              <a:ext uri="{FF2B5EF4-FFF2-40B4-BE49-F238E27FC236}">
                <a16:creationId xmlns:a16="http://schemas.microsoft.com/office/drawing/2014/main" id="{83F01C97-12DB-53F4-8D46-33F93617C4D6}"/>
              </a:ext>
            </a:extLst>
          </p:cNvPr>
          <p:cNvSpPr/>
          <p:nvPr/>
        </p:nvSpPr>
        <p:spPr>
          <a:xfrm>
            <a:off x="413680" y="3775269"/>
            <a:ext cx="556405" cy="501345"/>
          </a:xfrm>
          <a:prstGeom prst="roundRect">
            <a:avLst/>
          </a:prstGeom>
          <a:solidFill>
            <a:srgbClr val="DFF0D3"/>
          </a:solidFill>
          <a:ln>
            <a:solidFill>
              <a:srgbClr val="F1F1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62" name="图形 61" descr="数据库 纯色填充">
            <a:extLst>
              <a:ext uri="{FF2B5EF4-FFF2-40B4-BE49-F238E27FC236}">
                <a16:creationId xmlns:a16="http://schemas.microsoft.com/office/drawing/2014/main" id="{4AC6ABE7-212F-D661-A376-BC860720DC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2328" y="3885207"/>
            <a:ext cx="324000" cy="324000"/>
          </a:xfrm>
          <a:prstGeom prst="rect">
            <a:avLst/>
          </a:prstGeom>
        </p:spPr>
      </p:pic>
      <p:sp>
        <p:nvSpPr>
          <p:cNvPr id="65" name="文本框 64">
            <a:extLst>
              <a:ext uri="{FF2B5EF4-FFF2-40B4-BE49-F238E27FC236}">
                <a16:creationId xmlns:a16="http://schemas.microsoft.com/office/drawing/2014/main" id="{4696F320-4FAD-CAB2-474E-485BF1A517EE}"/>
              </a:ext>
            </a:extLst>
          </p:cNvPr>
          <p:cNvSpPr txBox="1"/>
          <p:nvPr/>
        </p:nvSpPr>
        <p:spPr>
          <a:xfrm>
            <a:off x="1159200" y="3817288"/>
            <a:ext cx="537327" cy="461665"/>
          </a:xfrm>
          <a:prstGeom prst="rect">
            <a:avLst/>
          </a:prstGeom>
          <a:noFill/>
        </p:spPr>
        <p:txBody>
          <a:bodyPr wrap="none" rtlCol="0">
            <a:spAutoFit/>
          </a:bodyPr>
          <a:lstStyle/>
          <a:p>
            <a:r>
              <a:rPr lang="en-US" altLang="zh-CN" sz="1200" dirty="0">
                <a:latin typeface="微软雅黑" panose="020B0503020204020204" pitchFamily="34" charset="-122"/>
                <a:ea typeface="微软雅黑" panose="020B0503020204020204" pitchFamily="34" charset="-122"/>
              </a:rPr>
              <a:t>Raw </a:t>
            </a:r>
          </a:p>
          <a:p>
            <a:r>
              <a:rPr lang="en-US" altLang="zh-CN" sz="1200" dirty="0">
                <a:latin typeface="微软雅黑" panose="020B0503020204020204" pitchFamily="34" charset="-122"/>
                <a:ea typeface="微软雅黑" panose="020B0503020204020204" pitchFamily="34" charset="-122"/>
              </a:rPr>
              <a:t>Data</a:t>
            </a:r>
            <a:endParaRPr lang="zh-CN" altLang="en-US" sz="1200" dirty="0">
              <a:latin typeface="微软雅黑" panose="020B0503020204020204" pitchFamily="34" charset="-122"/>
              <a:ea typeface="微软雅黑" panose="020B0503020204020204" pitchFamily="34" charset="-122"/>
            </a:endParaRPr>
          </a:p>
        </p:txBody>
      </p:sp>
      <p:cxnSp>
        <p:nvCxnSpPr>
          <p:cNvPr id="77" name="直接连接符 76">
            <a:extLst>
              <a:ext uri="{FF2B5EF4-FFF2-40B4-BE49-F238E27FC236}">
                <a16:creationId xmlns:a16="http://schemas.microsoft.com/office/drawing/2014/main" id="{C33BCFFC-23AF-6974-2030-F287FBDE5E5A}"/>
              </a:ext>
            </a:extLst>
          </p:cNvPr>
          <p:cNvCxnSpPr/>
          <p:nvPr/>
        </p:nvCxnSpPr>
        <p:spPr>
          <a:xfrm>
            <a:off x="3903881" y="2117778"/>
            <a:ext cx="4938715"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24E2DE54-246C-09F5-54A1-C22BD843D115}"/>
              </a:ext>
            </a:extLst>
          </p:cNvPr>
          <p:cNvCxnSpPr>
            <a:cxnSpLocks/>
          </p:cNvCxnSpPr>
          <p:nvPr/>
        </p:nvCxnSpPr>
        <p:spPr>
          <a:xfrm>
            <a:off x="2389888" y="5618952"/>
            <a:ext cx="8208000"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2AF488E-5300-EC4A-7FB8-5BD4746560EB}"/>
              </a:ext>
            </a:extLst>
          </p:cNvPr>
          <p:cNvGrpSpPr/>
          <p:nvPr/>
        </p:nvGrpSpPr>
        <p:grpSpPr>
          <a:xfrm>
            <a:off x="4484168" y="5720173"/>
            <a:ext cx="3993733" cy="317446"/>
            <a:chOff x="5104369" y="5581793"/>
            <a:chExt cx="3993733" cy="317446"/>
          </a:xfrm>
        </p:grpSpPr>
        <p:sp>
          <p:nvSpPr>
            <p:cNvPr id="81" name="标题 1">
              <a:extLst>
                <a:ext uri="{FF2B5EF4-FFF2-40B4-BE49-F238E27FC236}">
                  <a16:creationId xmlns:a16="http://schemas.microsoft.com/office/drawing/2014/main" id="{913074E0-21DA-86FE-44CF-180A40809F30}"/>
                </a:ext>
              </a:extLst>
            </p:cNvPr>
            <p:cNvSpPr txBox="1">
              <a:spLocks/>
            </p:cNvSpPr>
            <p:nvPr/>
          </p:nvSpPr>
          <p:spPr>
            <a:xfrm>
              <a:off x="5246955" y="5581793"/>
              <a:ext cx="3851147" cy="3174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lvl="0">
                <a:lnSpc>
                  <a:spcPct val="120000"/>
                </a:lnSpc>
                <a:defRPr/>
              </a:pPr>
              <a:r>
                <a:rPr lang="en-US" altLang="zh-CN" sz="1400" b="1" dirty="0">
                  <a:solidFill>
                    <a:srgbClr val="595959"/>
                  </a:solidFill>
                  <a:latin typeface="微软雅黑" panose="020B0503020204020204" pitchFamily="34" charset="-122"/>
                  <a:ea typeface="微软雅黑" panose="020B0503020204020204" pitchFamily="34" charset="-122"/>
                </a:rPr>
                <a:t>Tigermed Data Science (Study) Team</a:t>
              </a:r>
              <a:endParaRPr kumimoji="0" lang="en-US" altLang="zh-CN" sz="1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137" name="图形 136" descr="用户 纯色填充">
              <a:extLst>
                <a:ext uri="{FF2B5EF4-FFF2-40B4-BE49-F238E27FC236}">
                  <a16:creationId xmlns:a16="http://schemas.microsoft.com/office/drawing/2014/main" id="{77D310E0-18D2-0E00-7FD8-C48B7E2B59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04369" y="5625991"/>
              <a:ext cx="246098" cy="246098"/>
            </a:xfrm>
            <a:prstGeom prst="rect">
              <a:avLst/>
            </a:prstGeom>
          </p:spPr>
        </p:pic>
      </p:grpSp>
      <p:pic>
        <p:nvPicPr>
          <p:cNvPr id="138" name="图形 137" descr="听诊器 纯色填充">
            <a:extLst>
              <a:ext uri="{FF2B5EF4-FFF2-40B4-BE49-F238E27FC236}">
                <a16:creationId xmlns:a16="http://schemas.microsoft.com/office/drawing/2014/main" id="{CDCDD274-C0E4-5228-42D0-ABE73E7839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86203" y="1802485"/>
            <a:ext cx="228475" cy="228475"/>
          </a:xfrm>
          <a:prstGeom prst="rect">
            <a:avLst/>
          </a:prstGeom>
        </p:spPr>
      </p:pic>
      <p:grpSp>
        <p:nvGrpSpPr>
          <p:cNvPr id="139" name="组合 138">
            <a:extLst>
              <a:ext uri="{FF2B5EF4-FFF2-40B4-BE49-F238E27FC236}">
                <a16:creationId xmlns:a16="http://schemas.microsoft.com/office/drawing/2014/main" id="{15EB0B77-1C2D-1595-12D2-D46A25E00E81}"/>
              </a:ext>
            </a:extLst>
          </p:cNvPr>
          <p:cNvGrpSpPr/>
          <p:nvPr/>
        </p:nvGrpSpPr>
        <p:grpSpPr>
          <a:xfrm>
            <a:off x="3069388" y="6136018"/>
            <a:ext cx="6849000" cy="422471"/>
            <a:chOff x="1909277" y="5762948"/>
            <a:chExt cx="8391424" cy="422471"/>
          </a:xfrm>
        </p:grpSpPr>
        <p:grpSp>
          <p:nvGrpSpPr>
            <p:cNvPr id="140" name="组合 139">
              <a:extLst>
                <a:ext uri="{FF2B5EF4-FFF2-40B4-BE49-F238E27FC236}">
                  <a16:creationId xmlns:a16="http://schemas.microsoft.com/office/drawing/2014/main" id="{5FC12EB9-7D18-3AD3-8ACE-7354B9F53E6F}"/>
                </a:ext>
              </a:extLst>
            </p:cNvPr>
            <p:cNvGrpSpPr/>
            <p:nvPr/>
          </p:nvGrpSpPr>
          <p:grpSpPr>
            <a:xfrm>
              <a:off x="2348958" y="5778136"/>
              <a:ext cx="2536616" cy="380698"/>
              <a:chOff x="969269" y="1091362"/>
              <a:chExt cx="2445303" cy="418791"/>
            </a:xfrm>
          </p:grpSpPr>
          <p:sp>
            <p:nvSpPr>
              <p:cNvPr id="154" name="流程图: 数据 153">
                <a:extLst>
                  <a:ext uri="{FF2B5EF4-FFF2-40B4-BE49-F238E27FC236}">
                    <a16:creationId xmlns:a16="http://schemas.microsoft.com/office/drawing/2014/main" id="{CA2A1B4C-9D15-133E-D9A8-2F58781BB614}"/>
                  </a:ext>
                </a:extLst>
              </p:cNvPr>
              <p:cNvSpPr/>
              <p:nvPr/>
            </p:nvSpPr>
            <p:spPr>
              <a:xfrm>
                <a:off x="969269" y="1091362"/>
                <a:ext cx="1497883" cy="418791"/>
              </a:xfrm>
              <a:prstGeom prst="flowChartInputOutput">
                <a:avLst/>
              </a:prstGeom>
              <a:solidFill>
                <a:srgbClr val="00B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55" name="流程图: 数据 154">
                <a:extLst>
                  <a:ext uri="{FF2B5EF4-FFF2-40B4-BE49-F238E27FC236}">
                    <a16:creationId xmlns:a16="http://schemas.microsoft.com/office/drawing/2014/main" id="{F9EC92F5-B1B7-CB84-19B5-FDA2EA57B853}"/>
                  </a:ext>
                </a:extLst>
              </p:cNvPr>
              <p:cNvSpPr/>
              <p:nvPr/>
            </p:nvSpPr>
            <p:spPr>
              <a:xfrm>
                <a:off x="1916689" y="1091362"/>
                <a:ext cx="1497883" cy="418791"/>
              </a:xfrm>
              <a:prstGeom prst="flowChartInputOutput">
                <a:avLst/>
              </a:prstGeom>
              <a:solidFill>
                <a:srgbClr val="00B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41" name="组合 140">
              <a:extLst>
                <a:ext uri="{FF2B5EF4-FFF2-40B4-BE49-F238E27FC236}">
                  <a16:creationId xmlns:a16="http://schemas.microsoft.com/office/drawing/2014/main" id="{BE9319CF-4156-4E1A-370B-545AED6AFDE8}"/>
                </a:ext>
              </a:extLst>
            </p:cNvPr>
            <p:cNvGrpSpPr/>
            <p:nvPr/>
          </p:nvGrpSpPr>
          <p:grpSpPr>
            <a:xfrm>
              <a:off x="4716356" y="5778136"/>
              <a:ext cx="2667249" cy="380698"/>
              <a:chOff x="952479" y="1091362"/>
              <a:chExt cx="2571233" cy="418791"/>
            </a:xfrm>
            <a:solidFill>
              <a:srgbClr val="298F68"/>
            </a:solidFill>
          </p:grpSpPr>
          <p:sp>
            <p:nvSpPr>
              <p:cNvPr id="152" name="流程图: 数据 151">
                <a:extLst>
                  <a:ext uri="{FF2B5EF4-FFF2-40B4-BE49-F238E27FC236}">
                    <a16:creationId xmlns:a16="http://schemas.microsoft.com/office/drawing/2014/main" id="{AF9B669E-DE1E-9A97-4A3C-DB2367A56EBD}"/>
                  </a:ext>
                </a:extLst>
              </p:cNvPr>
              <p:cNvSpPr/>
              <p:nvPr/>
            </p:nvSpPr>
            <p:spPr>
              <a:xfrm>
                <a:off x="952479" y="1091362"/>
                <a:ext cx="1497883" cy="418791"/>
              </a:xfrm>
              <a:prstGeom prst="flowChartInputOutp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53" name="流程图: 数据 152">
                <a:extLst>
                  <a:ext uri="{FF2B5EF4-FFF2-40B4-BE49-F238E27FC236}">
                    <a16:creationId xmlns:a16="http://schemas.microsoft.com/office/drawing/2014/main" id="{3D337D49-820E-7EF0-E243-A71C6158BBA9}"/>
                  </a:ext>
                </a:extLst>
              </p:cNvPr>
              <p:cNvSpPr/>
              <p:nvPr/>
            </p:nvSpPr>
            <p:spPr>
              <a:xfrm>
                <a:off x="2025829" y="1091362"/>
                <a:ext cx="1497883" cy="418791"/>
              </a:xfrm>
              <a:prstGeom prst="flowChartInputOutp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42" name="组合 141">
              <a:extLst>
                <a:ext uri="{FF2B5EF4-FFF2-40B4-BE49-F238E27FC236}">
                  <a16:creationId xmlns:a16="http://schemas.microsoft.com/office/drawing/2014/main" id="{0F065D49-B295-75A0-5DB5-4C6104D4AAFE}"/>
                </a:ext>
              </a:extLst>
            </p:cNvPr>
            <p:cNvGrpSpPr/>
            <p:nvPr/>
          </p:nvGrpSpPr>
          <p:grpSpPr>
            <a:xfrm>
              <a:off x="7196975" y="5782172"/>
              <a:ext cx="2667249" cy="380698"/>
              <a:chOff x="952479" y="1091362"/>
              <a:chExt cx="2571233" cy="418791"/>
            </a:xfrm>
            <a:solidFill>
              <a:srgbClr val="0D856E"/>
            </a:solidFill>
          </p:grpSpPr>
          <p:sp>
            <p:nvSpPr>
              <p:cNvPr id="150" name="流程图: 数据 149">
                <a:extLst>
                  <a:ext uri="{FF2B5EF4-FFF2-40B4-BE49-F238E27FC236}">
                    <a16:creationId xmlns:a16="http://schemas.microsoft.com/office/drawing/2014/main" id="{CF28F18F-0A5B-D761-D558-09B086606425}"/>
                  </a:ext>
                </a:extLst>
              </p:cNvPr>
              <p:cNvSpPr/>
              <p:nvPr/>
            </p:nvSpPr>
            <p:spPr>
              <a:xfrm>
                <a:off x="952479" y="1091362"/>
                <a:ext cx="1497883" cy="418791"/>
              </a:xfrm>
              <a:prstGeom prst="flowChartInputOutp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51" name="流程图: 数据 150">
                <a:extLst>
                  <a:ext uri="{FF2B5EF4-FFF2-40B4-BE49-F238E27FC236}">
                    <a16:creationId xmlns:a16="http://schemas.microsoft.com/office/drawing/2014/main" id="{0C84C508-9FF0-32CB-1AFD-6216A110E1A7}"/>
                  </a:ext>
                </a:extLst>
              </p:cNvPr>
              <p:cNvSpPr/>
              <p:nvPr/>
            </p:nvSpPr>
            <p:spPr>
              <a:xfrm>
                <a:off x="2025829" y="1091362"/>
                <a:ext cx="1497883" cy="418791"/>
              </a:xfrm>
              <a:prstGeom prst="flowChartInputOutpu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43" name="文本框 142">
              <a:extLst>
                <a:ext uri="{FF2B5EF4-FFF2-40B4-BE49-F238E27FC236}">
                  <a16:creationId xmlns:a16="http://schemas.microsoft.com/office/drawing/2014/main" id="{995F13AF-CE2C-D916-E0C6-D5378E55CC8E}"/>
                </a:ext>
              </a:extLst>
            </p:cNvPr>
            <p:cNvSpPr txBox="1"/>
            <p:nvPr/>
          </p:nvSpPr>
          <p:spPr>
            <a:xfrm>
              <a:off x="2807186" y="5762948"/>
              <a:ext cx="1606656" cy="400110"/>
            </a:xfrm>
            <a:prstGeom prst="rect">
              <a:avLst/>
            </a:prstGeom>
            <a:noFill/>
          </p:spPr>
          <p:txBody>
            <a:bodyPr wrap="square" rtlCol="0">
              <a:spAutoFit/>
            </a:bodyPr>
            <a:lstStyle/>
            <a:p>
              <a:pPr algn="ctr"/>
              <a:r>
                <a:rPr lang="en-US" altLang="zh-CN" sz="1000">
                  <a:solidFill>
                    <a:schemeClr val="bg1"/>
                  </a:solidFill>
                  <a:latin typeface="微软雅黑" panose="020B0503020204020204" pitchFamily="34" charset="-122"/>
                  <a:ea typeface="微软雅黑" panose="020B0503020204020204" pitchFamily="34" charset="-122"/>
                  <a:cs typeface="Arial" panose="020B0604020202020204" pitchFamily="34" charset="0"/>
                </a:rPr>
                <a:t>Visualization Solution Design</a:t>
              </a:r>
            </a:p>
          </p:txBody>
        </p:sp>
        <p:sp>
          <p:nvSpPr>
            <p:cNvPr id="144" name="文本框 143">
              <a:extLst>
                <a:ext uri="{FF2B5EF4-FFF2-40B4-BE49-F238E27FC236}">
                  <a16:creationId xmlns:a16="http://schemas.microsoft.com/office/drawing/2014/main" id="{FC5743EE-FA40-9955-DD96-EB41D7D4B069}"/>
                </a:ext>
              </a:extLst>
            </p:cNvPr>
            <p:cNvSpPr txBox="1"/>
            <p:nvPr/>
          </p:nvSpPr>
          <p:spPr>
            <a:xfrm>
              <a:off x="4881805" y="5777326"/>
              <a:ext cx="2443540" cy="400110"/>
            </a:xfrm>
            <a:prstGeom prst="rect">
              <a:avLst/>
            </a:prstGeom>
            <a:noFill/>
          </p:spPr>
          <p:txBody>
            <a:bodyPr wrap="square" rtlCol="0">
              <a:spAutoFit/>
            </a:bodyPr>
            <a:lstStyle/>
            <a:p>
              <a:pPr algn="ctr"/>
              <a:r>
                <a:rPr lang="en-US" altLang="zh-CN" sz="1000">
                  <a:solidFill>
                    <a:schemeClr val="bg1"/>
                  </a:solidFill>
                  <a:latin typeface="微软雅黑" panose="020B0503020204020204" pitchFamily="34" charset="-122"/>
                  <a:ea typeface="微软雅黑" panose="020B0503020204020204" pitchFamily="34" charset="-122"/>
                  <a:cs typeface="Arial" panose="020B0604020202020204" pitchFamily="34" charset="0"/>
                </a:rPr>
                <a:t>Data Processing &amp; Dashboard Generation</a:t>
              </a:r>
            </a:p>
          </p:txBody>
        </p:sp>
        <p:sp>
          <p:nvSpPr>
            <p:cNvPr id="145" name="文本框 144">
              <a:extLst>
                <a:ext uri="{FF2B5EF4-FFF2-40B4-BE49-F238E27FC236}">
                  <a16:creationId xmlns:a16="http://schemas.microsoft.com/office/drawing/2014/main" id="{7FD65436-5C60-C3F7-3468-6DBC85D0257B}"/>
                </a:ext>
              </a:extLst>
            </p:cNvPr>
            <p:cNvSpPr txBox="1"/>
            <p:nvPr/>
          </p:nvSpPr>
          <p:spPr>
            <a:xfrm>
              <a:off x="7501186" y="5785309"/>
              <a:ext cx="2201959" cy="400110"/>
            </a:xfrm>
            <a:prstGeom prst="rect">
              <a:avLst/>
            </a:prstGeom>
            <a:noFill/>
          </p:spPr>
          <p:txBody>
            <a:bodyPr wrap="square" rtlCol="0">
              <a:spAutoFit/>
            </a:bodyPr>
            <a:lstStyle/>
            <a:p>
              <a:pPr algn="ctr"/>
              <a:r>
                <a:rPr lang="en-US" altLang="zh-CN" sz="1000">
                  <a:solidFill>
                    <a:schemeClr val="bg1"/>
                  </a:solidFill>
                  <a:latin typeface="微软雅黑" panose="020B0503020204020204" pitchFamily="34" charset="-122"/>
                  <a:ea typeface="微软雅黑" panose="020B0503020204020204" pitchFamily="34" charset="-122"/>
                  <a:cs typeface="Arial" panose="020B0604020202020204" pitchFamily="34" charset="0"/>
                </a:rPr>
                <a:t>Ongoing Operation &amp; Maintenance</a:t>
              </a:r>
            </a:p>
          </p:txBody>
        </p:sp>
        <p:sp>
          <p:nvSpPr>
            <p:cNvPr id="146" name="流程图: 数据 142">
              <a:extLst>
                <a:ext uri="{FF2B5EF4-FFF2-40B4-BE49-F238E27FC236}">
                  <a16:creationId xmlns:a16="http://schemas.microsoft.com/office/drawing/2014/main" id="{31EEF85C-E799-D631-9F3C-224A1A6B2BF4}"/>
                </a:ext>
              </a:extLst>
            </p:cNvPr>
            <p:cNvSpPr/>
            <p:nvPr/>
          </p:nvSpPr>
          <p:spPr>
            <a:xfrm>
              <a:off x="2070015" y="5777446"/>
              <a:ext cx="485660" cy="38107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4331 w 8000"/>
                <a:gd name="connsiteY0" fmla="*/ 9835 h 10000"/>
                <a:gd name="connsiteX1" fmla="*/ 0 w 8000"/>
                <a:gd name="connsiteY1" fmla="*/ 0 h 10000"/>
                <a:gd name="connsiteX2" fmla="*/ 8000 w 8000"/>
                <a:gd name="connsiteY2" fmla="*/ 0 h 10000"/>
                <a:gd name="connsiteX3" fmla="*/ 6000 w 8000"/>
                <a:gd name="connsiteY3" fmla="*/ 10000 h 10000"/>
                <a:gd name="connsiteX4" fmla="*/ 4331 w 8000"/>
                <a:gd name="connsiteY4" fmla="*/ 9835 h 10000"/>
                <a:gd name="connsiteX0" fmla="*/ 5384 w 10000"/>
                <a:gd name="connsiteY0" fmla="*/ 9923 h 10000"/>
                <a:gd name="connsiteX1" fmla="*/ 0 w 10000"/>
                <a:gd name="connsiteY1" fmla="*/ 0 h 10000"/>
                <a:gd name="connsiteX2" fmla="*/ 10000 w 10000"/>
                <a:gd name="connsiteY2" fmla="*/ 0 h 10000"/>
                <a:gd name="connsiteX3" fmla="*/ 7500 w 10000"/>
                <a:gd name="connsiteY3" fmla="*/ 10000 h 10000"/>
                <a:gd name="connsiteX4" fmla="*/ 5384 w 10000"/>
                <a:gd name="connsiteY4" fmla="*/ 9923 h 10000"/>
                <a:gd name="connsiteX0" fmla="*/ 0 w 4616"/>
                <a:gd name="connsiteY0" fmla="*/ 9923 h 10000"/>
                <a:gd name="connsiteX1" fmla="*/ 2533 w 4616"/>
                <a:gd name="connsiteY1" fmla="*/ 0 h 10000"/>
                <a:gd name="connsiteX2" fmla="*/ 4616 w 4616"/>
                <a:gd name="connsiteY2" fmla="*/ 0 h 10000"/>
                <a:gd name="connsiteX3" fmla="*/ 2116 w 4616"/>
                <a:gd name="connsiteY3" fmla="*/ 10000 h 10000"/>
                <a:gd name="connsiteX4" fmla="*/ 0 w 4616"/>
                <a:gd name="connsiteY4" fmla="*/ 9923 h 10000"/>
                <a:gd name="connsiteX0" fmla="*/ 0 w 10128"/>
                <a:gd name="connsiteY0" fmla="*/ 10098 h 10098"/>
                <a:gd name="connsiteX1" fmla="*/ 5615 w 10128"/>
                <a:gd name="connsiteY1" fmla="*/ 0 h 10098"/>
                <a:gd name="connsiteX2" fmla="*/ 10128 w 10128"/>
                <a:gd name="connsiteY2" fmla="*/ 0 h 10098"/>
                <a:gd name="connsiteX3" fmla="*/ 4712 w 10128"/>
                <a:gd name="connsiteY3" fmla="*/ 10000 h 10098"/>
                <a:gd name="connsiteX4" fmla="*/ 0 w 10128"/>
                <a:gd name="connsiteY4" fmla="*/ 10098 h 10098"/>
                <a:gd name="connsiteX0" fmla="*/ 0 w 8464"/>
                <a:gd name="connsiteY0" fmla="*/ 10010 h 10010"/>
                <a:gd name="connsiteX1" fmla="*/ 3951 w 8464"/>
                <a:gd name="connsiteY1" fmla="*/ 0 h 10010"/>
                <a:gd name="connsiteX2" fmla="*/ 8464 w 8464"/>
                <a:gd name="connsiteY2" fmla="*/ 0 h 10010"/>
                <a:gd name="connsiteX3" fmla="*/ 3048 w 8464"/>
                <a:gd name="connsiteY3" fmla="*/ 10000 h 10010"/>
                <a:gd name="connsiteX4" fmla="*/ 0 w 8464"/>
                <a:gd name="connsiteY4" fmla="*/ 10010 h 10010"/>
                <a:gd name="connsiteX0" fmla="*/ 0 w 10000"/>
                <a:gd name="connsiteY0" fmla="*/ 10000 h 10000"/>
                <a:gd name="connsiteX1" fmla="*/ 6483 w 10000"/>
                <a:gd name="connsiteY1" fmla="*/ 0 h 10000"/>
                <a:gd name="connsiteX2" fmla="*/ 10000 w 10000"/>
                <a:gd name="connsiteY2" fmla="*/ 0 h 10000"/>
                <a:gd name="connsiteX3" fmla="*/ 3601 w 10000"/>
                <a:gd name="connsiteY3" fmla="*/ 9990 h 10000"/>
                <a:gd name="connsiteX4" fmla="*/ 0 w 10000"/>
                <a:gd name="connsiteY4" fmla="*/ 10000 h 10000"/>
                <a:gd name="connsiteX0" fmla="*/ 0 w 10000"/>
                <a:gd name="connsiteY0" fmla="*/ 10000 h 10000"/>
                <a:gd name="connsiteX1" fmla="*/ 6181 w 10000"/>
                <a:gd name="connsiteY1" fmla="*/ 88 h 10000"/>
                <a:gd name="connsiteX2" fmla="*/ 10000 w 10000"/>
                <a:gd name="connsiteY2" fmla="*/ 0 h 10000"/>
                <a:gd name="connsiteX3" fmla="*/ 3601 w 10000"/>
                <a:gd name="connsiteY3" fmla="*/ 999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6181" y="88"/>
                  </a:lnTo>
                  <a:lnTo>
                    <a:pt x="10000" y="0"/>
                  </a:lnTo>
                  <a:lnTo>
                    <a:pt x="3601" y="9990"/>
                  </a:lnTo>
                  <a:lnTo>
                    <a:pt x="0" y="10000"/>
                  </a:lnTo>
                  <a:close/>
                </a:path>
              </a:pathLst>
            </a:custGeom>
            <a:solidFill>
              <a:srgbClr val="76D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47" name="流程图: 数据 142">
              <a:extLst>
                <a:ext uri="{FF2B5EF4-FFF2-40B4-BE49-F238E27FC236}">
                  <a16:creationId xmlns:a16="http://schemas.microsoft.com/office/drawing/2014/main" id="{1D128122-4689-3011-DF27-341BBCDC8A0E}"/>
                </a:ext>
              </a:extLst>
            </p:cNvPr>
            <p:cNvSpPr/>
            <p:nvPr/>
          </p:nvSpPr>
          <p:spPr>
            <a:xfrm>
              <a:off x="1909277" y="5777447"/>
              <a:ext cx="382620" cy="3835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4331 w 8000"/>
                <a:gd name="connsiteY0" fmla="*/ 9835 h 10000"/>
                <a:gd name="connsiteX1" fmla="*/ 0 w 8000"/>
                <a:gd name="connsiteY1" fmla="*/ 0 h 10000"/>
                <a:gd name="connsiteX2" fmla="*/ 8000 w 8000"/>
                <a:gd name="connsiteY2" fmla="*/ 0 h 10000"/>
                <a:gd name="connsiteX3" fmla="*/ 6000 w 8000"/>
                <a:gd name="connsiteY3" fmla="*/ 10000 h 10000"/>
                <a:gd name="connsiteX4" fmla="*/ 4331 w 8000"/>
                <a:gd name="connsiteY4" fmla="*/ 9835 h 10000"/>
                <a:gd name="connsiteX0" fmla="*/ 5384 w 10000"/>
                <a:gd name="connsiteY0" fmla="*/ 9923 h 10000"/>
                <a:gd name="connsiteX1" fmla="*/ 0 w 10000"/>
                <a:gd name="connsiteY1" fmla="*/ 0 h 10000"/>
                <a:gd name="connsiteX2" fmla="*/ 10000 w 10000"/>
                <a:gd name="connsiteY2" fmla="*/ 0 h 10000"/>
                <a:gd name="connsiteX3" fmla="*/ 7500 w 10000"/>
                <a:gd name="connsiteY3" fmla="*/ 10000 h 10000"/>
                <a:gd name="connsiteX4" fmla="*/ 5384 w 10000"/>
                <a:gd name="connsiteY4" fmla="*/ 9923 h 10000"/>
                <a:gd name="connsiteX0" fmla="*/ 0 w 4616"/>
                <a:gd name="connsiteY0" fmla="*/ 9923 h 10000"/>
                <a:gd name="connsiteX1" fmla="*/ 2533 w 4616"/>
                <a:gd name="connsiteY1" fmla="*/ 0 h 10000"/>
                <a:gd name="connsiteX2" fmla="*/ 4616 w 4616"/>
                <a:gd name="connsiteY2" fmla="*/ 0 h 10000"/>
                <a:gd name="connsiteX3" fmla="*/ 2116 w 4616"/>
                <a:gd name="connsiteY3" fmla="*/ 10000 h 10000"/>
                <a:gd name="connsiteX4" fmla="*/ 0 w 4616"/>
                <a:gd name="connsiteY4" fmla="*/ 9923 h 10000"/>
                <a:gd name="connsiteX0" fmla="*/ 0 w 10128"/>
                <a:gd name="connsiteY0" fmla="*/ 10098 h 10098"/>
                <a:gd name="connsiteX1" fmla="*/ 5615 w 10128"/>
                <a:gd name="connsiteY1" fmla="*/ 0 h 10098"/>
                <a:gd name="connsiteX2" fmla="*/ 10128 w 10128"/>
                <a:gd name="connsiteY2" fmla="*/ 0 h 10098"/>
                <a:gd name="connsiteX3" fmla="*/ 4712 w 10128"/>
                <a:gd name="connsiteY3" fmla="*/ 10000 h 10098"/>
                <a:gd name="connsiteX4" fmla="*/ 0 w 10128"/>
                <a:gd name="connsiteY4" fmla="*/ 10098 h 10098"/>
                <a:gd name="connsiteX0" fmla="*/ 0 w 8464"/>
                <a:gd name="connsiteY0" fmla="*/ 10010 h 10010"/>
                <a:gd name="connsiteX1" fmla="*/ 3951 w 8464"/>
                <a:gd name="connsiteY1" fmla="*/ 0 h 10010"/>
                <a:gd name="connsiteX2" fmla="*/ 8464 w 8464"/>
                <a:gd name="connsiteY2" fmla="*/ 0 h 10010"/>
                <a:gd name="connsiteX3" fmla="*/ 3048 w 8464"/>
                <a:gd name="connsiteY3" fmla="*/ 10000 h 10010"/>
                <a:gd name="connsiteX4" fmla="*/ 0 w 8464"/>
                <a:gd name="connsiteY4" fmla="*/ 10010 h 10010"/>
                <a:gd name="connsiteX0" fmla="*/ 0 w 10000"/>
                <a:gd name="connsiteY0" fmla="*/ 10000 h 10000"/>
                <a:gd name="connsiteX1" fmla="*/ 6483 w 10000"/>
                <a:gd name="connsiteY1" fmla="*/ 0 h 10000"/>
                <a:gd name="connsiteX2" fmla="*/ 10000 w 10000"/>
                <a:gd name="connsiteY2" fmla="*/ 0 h 10000"/>
                <a:gd name="connsiteX3" fmla="*/ 3601 w 10000"/>
                <a:gd name="connsiteY3" fmla="*/ 9990 h 10000"/>
                <a:gd name="connsiteX4" fmla="*/ 0 w 10000"/>
                <a:gd name="connsiteY4" fmla="*/ 10000 h 10000"/>
                <a:gd name="connsiteX0" fmla="*/ 0 w 10000"/>
                <a:gd name="connsiteY0" fmla="*/ 10000 h 10000"/>
                <a:gd name="connsiteX1" fmla="*/ 6181 w 10000"/>
                <a:gd name="connsiteY1" fmla="*/ 88 h 10000"/>
                <a:gd name="connsiteX2" fmla="*/ 10000 w 10000"/>
                <a:gd name="connsiteY2" fmla="*/ 0 h 10000"/>
                <a:gd name="connsiteX3" fmla="*/ 3601 w 10000"/>
                <a:gd name="connsiteY3" fmla="*/ 9990 h 10000"/>
                <a:gd name="connsiteX4" fmla="*/ 0 w 10000"/>
                <a:gd name="connsiteY4" fmla="*/ 10000 h 10000"/>
                <a:gd name="connsiteX0" fmla="*/ 0 w 10000"/>
                <a:gd name="connsiteY0" fmla="*/ 10000 h 10000"/>
                <a:gd name="connsiteX1" fmla="*/ 7920 w 10000"/>
                <a:gd name="connsiteY1" fmla="*/ 0 h 10000"/>
                <a:gd name="connsiteX2" fmla="*/ 10000 w 10000"/>
                <a:gd name="connsiteY2" fmla="*/ 0 h 10000"/>
                <a:gd name="connsiteX3" fmla="*/ 3601 w 10000"/>
                <a:gd name="connsiteY3" fmla="*/ 9990 h 10000"/>
                <a:gd name="connsiteX4" fmla="*/ 0 w 10000"/>
                <a:gd name="connsiteY4" fmla="*/ 10000 h 10000"/>
                <a:gd name="connsiteX0" fmla="*/ 0 w 8336"/>
                <a:gd name="connsiteY0" fmla="*/ 9912 h 9990"/>
                <a:gd name="connsiteX1" fmla="*/ 6256 w 8336"/>
                <a:gd name="connsiteY1" fmla="*/ 0 h 9990"/>
                <a:gd name="connsiteX2" fmla="*/ 8336 w 8336"/>
                <a:gd name="connsiteY2" fmla="*/ 0 h 9990"/>
                <a:gd name="connsiteX3" fmla="*/ 1937 w 8336"/>
                <a:gd name="connsiteY3" fmla="*/ 9990 h 9990"/>
                <a:gd name="connsiteX4" fmla="*/ 0 w 8336"/>
                <a:gd name="connsiteY4" fmla="*/ 9912 h 9990"/>
                <a:gd name="connsiteX0" fmla="*/ 0 w 10000"/>
                <a:gd name="connsiteY0" fmla="*/ 9922 h 10000"/>
                <a:gd name="connsiteX1" fmla="*/ 8140 w 10000"/>
                <a:gd name="connsiteY1" fmla="*/ 0 h 10000"/>
                <a:gd name="connsiteX2" fmla="*/ 10000 w 10000"/>
                <a:gd name="connsiteY2" fmla="*/ 0 h 10000"/>
                <a:gd name="connsiteX3" fmla="*/ 2324 w 10000"/>
                <a:gd name="connsiteY3" fmla="*/ 10000 h 10000"/>
                <a:gd name="connsiteX4" fmla="*/ 0 w 10000"/>
                <a:gd name="connsiteY4" fmla="*/ 9922 h 10000"/>
                <a:gd name="connsiteX0" fmla="*/ 0 w 9451"/>
                <a:gd name="connsiteY0" fmla="*/ 10074 h 10074"/>
                <a:gd name="connsiteX1" fmla="*/ 7591 w 9451"/>
                <a:gd name="connsiteY1" fmla="*/ 0 h 10074"/>
                <a:gd name="connsiteX2" fmla="*/ 9451 w 9451"/>
                <a:gd name="connsiteY2" fmla="*/ 0 h 10074"/>
                <a:gd name="connsiteX3" fmla="*/ 1775 w 9451"/>
                <a:gd name="connsiteY3" fmla="*/ 10000 h 10074"/>
                <a:gd name="connsiteX4" fmla="*/ 0 w 9451"/>
                <a:gd name="connsiteY4" fmla="*/ 10074 h 10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 h="10074">
                  <a:moveTo>
                    <a:pt x="0" y="10074"/>
                  </a:moveTo>
                  <a:lnTo>
                    <a:pt x="7591" y="0"/>
                  </a:lnTo>
                  <a:lnTo>
                    <a:pt x="9451" y="0"/>
                  </a:lnTo>
                  <a:lnTo>
                    <a:pt x="1775" y="10000"/>
                  </a:lnTo>
                  <a:lnTo>
                    <a:pt x="0" y="10074"/>
                  </a:lnTo>
                  <a:close/>
                </a:path>
              </a:pathLst>
            </a:custGeom>
            <a:solidFill>
              <a:srgbClr val="76D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48" name="流程图: 数据 142">
              <a:extLst>
                <a:ext uri="{FF2B5EF4-FFF2-40B4-BE49-F238E27FC236}">
                  <a16:creationId xmlns:a16="http://schemas.microsoft.com/office/drawing/2014/main" id="{E841AA26-2F6F-3DD5-73BD-4A15BE580981}"/>
                </a:ext>
              </a:extLst>
            </p:cNvPr>
            <p:cNvSpPr/>
            <p:nvPr/>
          </p:nvSpPr>
          <p:spPr>
            <a:xfrm>
              <a:off x="9918081" y="5790273"/>
              <a:ext cx="382620" cy="3835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4331 w 8000"/>
                <a:gd name="connsiteY0" fmla="*/ 9835 h 10000"/>
                <a:gd name="connsiteX1" fmla="*/ 0 w 8000"/>
                <a:gd name="connsiteY1" fmla="*/ 0 h 10000"/>
                <a:gd name="connsiteX2" fmla="*/ 8000 w 8000"/>
                <a:gd name="connsiteY2" fmla="*/ 0 h 10000"/>
                <a:gd name="connsiteX3" fmla="*/ 6000 w 8000"/>
                <a:gd name="connsiteY3" fmla="*/ 10000 h 10000"/>
                <a:gd name="connsiteX4" fmla="*/ 4331 w 8000"/>
                <a:gd name="connsiteY4" fmla="*/ 9835 h 10000"/>
                <a:gd name="connsiteX0" fmla="*/ 5384 w 10000"/>
                <a:gd name="connsiteY0" fmla="*/ 9923 h 10000"/>
                <a:gd name="connsiteX1" fmla="*/ 0 w 10000"/>
                <a:gd name="connsiteY1" fmla="*/ 0 h 10000"/>
                <a:gd name="connsiteX2" fmla="*/ 10000 w 10000"/>
                <a:gd name="connsiteY2" fmla="*/ 0 h 10000"/>
                <a:gd name="connsiteX3" fmla="*/ 7500 w 10000"/>
                <a:gd name="connsiteY3" fmla="*/ 10000 h 10000"/>
                <a:gd name="connsiteX4" fmla="*/ 5384 w 10000"/>
                <a:gd name="connsiteY4" fmla="*/ 9923 h 10000"/>
                <a:gd name="connsiteX0" fmla="*/ 0 w 4616"/>
                <a:gd name="connsiteY0" fmla="*/ 9923 h 10000"/>
                <a:gd name="connsiteX1" fmla="*/ 2533 w 4616"/>
                <a:gd name="connsiteY1" fmla="*/ 0 h 10000"/>
                <a:gd name="connsiteX2" fmla="*/ 4616 w 4616"/>
                <a:gd name="connsiteY2" fmla="*/ 0 h 10000"/>
                <a:gd name="connsiteX3" fmla="*/ 2116 w 4616"/>
                <a:gd name="connsiteY3" fmla="*/ 10000 h 10000"/>
                <a:gd name="connsiteX4" fmla="*/ 0 w 4616"/>
                <a:gd name="connsiteY4" fmla="*/ 9923 h 10000"/>
                <a:gd name="connsiteX0" fmla="*/ 0 w 10128"/>
                <a:gd name="connsiteY0" fmla="*/ 10098 h 10098"/>
                <a:gd name="connsiteX1" fmla="*/ 5615 w 10128"/>
                <a:gd name="connsiteY1" fmla="*/ 0 h 10098"/>
                <a:gd name="connsiteX2" fmla="*/ 10128 w 10128"/>
                <a:gd name="connsiteY2" fmla="*/ 0 h 10098"/>
                <a:gd name="connsiteX3" fmla="*/ 4712 w 10128"/>
                <a:gd name="connsiteY3" fmla="*/ 10000 h 10098"/>
                <a:gd name="connsiteX4" fmla="*/ 0 w 10128"/>
                <a:gd name="connsiteY4" fmla="*/ 10098 h 10098"/>
                <a:gd name="connsiteX0" fmla="*/ 0 w 8464"/>
                <a:gd name="connsiteY0" fmla="*/ 10010 h 10010"/>
                <a:gd name="connsiteX1" fmla="*/ 3951 w 8464"/>
                <a:gd name="connsiteY1" fmla="*/ 0 h 10010"/>
                <a:gd name="connsiteX2" fmla="*/ 8464 w 8464"/>
                <a:gd name="connsiteY2" fmla="*/ 0 h 10010"/>
                <a:gd name="connsiteX3" fmla="*/ 3048 w 8464"/>
                <a:gd name="connsiteY3" fmla="*/ 10000 h 10010"/>
                <a:gd name="connsiteX4" fmla="*/ 0 w 8464"/>
                <a:gd name="connsiteY4" fmla="*/ 10010 h 10010"/>
                <a:gd name="connsiteX0" fmla="*/ 0 w 10000"/>
                <a:gd name="connsiteY0" fmla="*/ 10000 h 10000"/>
                <a:gd name="connsiteX1" fmla="*/ 6483 w 10000"/>
                <a:gd name="connsiteY1" fmla="*/ 0 h 10000"/>
                <a:gd name="connsiteX2" fmla="*/ 10000 w 10000"/>
                <a:gd name="connsiteY2" fmla="*/ 0 h 10000"/>
                <a:gd name="connsiteX3" fmla="*/ 3601 w 10000"/>
                <a:gd name="connsiteY3" fmla="*/ 9990 h 10000"/>
                <a:gd name="connsiteX4" fmla="*/ 0 w 10000"/>
                <a:gd name="connsiteY4" fmla="*/ 10000 h 10000"/>
                <a:gd name="connsiteX0" fmla="*/ 0 w 10000"/>
                <a:gd name="connsiteY0" fmla="*/ 10000 h 10000"/>
                <a:gd name="connsiteX1" fmla="*/ 6181 w 10000"/>
                <a:gd name="connsiteY1" fmla="*/ 88 h 10000"/>
                <a:gd name="connsiteX2" fmla="*/ 10000 w 10000"/>
                <a:gd name="connsiteY2" fmla="*/ 0 h 10000"/>
                <a:gd name="connsiteX3" fmla="*/ 3601 w 10000"/>
                <a:gd name="connsiteY3" fmla="*/ 9990 h 10000"/>
                <a:gd name="connsiteX4" fmla="*/ 0 w 10000"/>
                <a:gd name="connsiteY4" fmla="*/ 10000 h 10000"/>
                <a:gd name="connsiteX0" fmla="*/ 0 w 10000"/>
                <a:gd name="connsiteY0" fmla="*/ 10000 h 10000"/>
                <a:gd name="connsiteX1" fmla="*/ 7920 w 10000"/>
                <a:gd name="connsiteY1" fmla="*/ 0 h 10000"/>
                <a:gd name="connsiteX2" fmla="*/ 10000 w 10000"/>
                <a:gd name="connsiteY2" fmla="*/ 0 h 10000"/>
                <a:gd name="connsiteX3" fmla="*/ 3601 w 10000"/>
                <a:gd name="connsiteY3" fmla="*/ 9990 h 10000"/>
                <a:gd name="connsiteX4" fmla="*/ 0 w 10000"/>
                <a:gd name="connsiteY4" fmla="*/ 10000 h 10000"/>
                <a:gd name="connsiteX0" fmla="*/ 0 w 8336"/>
                <a:gd name="connsiteY0" fmla="*/ 9912 h 9990"/>
                <a:gd name="connsiteX1" fmla="*/ 6256 w 8336"/>
                <a:gd name="connsiteY1" fmla="*/ 0 h 9990"/>
                <a:gd name="connsiteX2" fmla="*/ 8336 w 8336"/>
                <a:gd name="connsiteY2" fmla="*/ 0 h 9990"/>
                <a:gd name="connsiteX3" fmla="*/ 1937 w 8336"/>
                <a:gd name="connsiteY3" fmla="*/ 9990 h 9990"/>
                <a:gd name="connsiteX4" fmla="*/ 0 w 8336"/>
                <a:gd name="connsiteY4" fmla="*/ 9912 h 9990"/>
                <a:gd name="connsiteX0" fmla="*/ 0 w 10000"/>
                <a:gd name="connsiteY0" fmla="*/ 9922 h 10000"/>
                <a:gd name="connsiteX1" fmla="*/ 8140 w 10000"/>
                <a:gd name="connsiteY1" fmla="*/ 0 h 10000"/>
                <a:gd name="connsiteX2" fmla="*/ 10000 w 10000"/>
                <a:gd name="connsiteY2" fmla="*/ 0 h 10000"/>
                <a:gd name="connsiteX3" fmla="*/ 2324 w 10000"/>
                <a:gd name="connsiteY3" fmla="*/ 10000 h 10000"/>
                <a:gd name="connsiteX4" fmla="*/ 0 w 10000"/>
                <a:gd name="connsiteY4" fmla="*/ 9922 h 10000"/>
                <a:gd name="connsiteX0" fmla="*/ 0 w 9451"/>
                <a:gd name="connsiteY0" fmla="*/ 10074 h 10074"/>
                <a:gd name="connsiteX1" fmla="*/ 7591 w 9451"/>
                <a:gd name="connsiteY1" fmla="*/ 0 h 10074"/>
                <a:gd name="connsiteX2" fmla="*/ 9451 w 9451"/>
                <a:gd name="connsiteY2" fmla="*/ 0 h 10074"/>
                <a:gd name="connsiteX3" fmla="*/ 1775 w 9451"/>
                <a:gd name="connsiteY3" fmla="*/ 10000 h 10074"/>
                <a:gd name="connsiteX4" fmla="*/ 0 w 9451"/>
                <a:gd name="connsiteY4" fmla="*/ 10074 h 10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 h="10074">
                  <a:moveTo>
                    <a:pt x="0" y="10074"/>
                  </a:moveTo>
                  <a:lnTo>
                    <a:pt x="7591" y="0"/>
                  </a:lnTo>
                  <a:lnTo>
                    <a:pt x="9451" y="0"/>
                  </a:lnTo>
                  <a:lnTo>
                    <a:pt x="1775" y="10000"/>
                  </a:lnTo>
                  <a:lnTo>
                    <a:pt x="0" y="10074"/>
                  </a:lnTo>
                  <a:close/>
                </a:path>
              </a:pathLst>
            </a:custGeom>
            <a:solidFill>
              <a:srgbClr val="095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49" name="流程图: 数据 142">
              <a:extLst>
                <a:ext uri="{FF2B5EF4-FFF2-40B4-BE49-F238E27FC236}">
                  <a16:creationId xmlns:a16="http://schemas.microsoft.com/office/drawing/2014/main" id="{3A666E91-4A2F-EC5B-3E23-6EA81A760BBC}"/>
                </a:ext>
              </a:extLst>
            </p:cNvPr>
            <p:cNvSpPr/>
            <p:nvPr/>
          </p:nvSpPr>
          <p:spPr>
            <a:xfrm>
              <a:off x="9666569" y="5788543"/>
              <a:ext cx="485660" cy="38107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4331 w 8000"/>
                <a:gd name="connsiteY0" fmla="*/ 9835 h 10000"/>
                <a:gd name="connsiteX1" fmla="*/ 0 w 8000"/>
                <a:gd name="connsiteY1" fmla="*/ 0 h 10000"/>
                <a:gd name="connsiteX2" fmla="*/ 8000 w 8000"/>
                <a:gd name="connsiteY2" fmla="*/ 0 h 10000"/>
                <a:gd name="connsiteX3" fmla="*/ 6000 w 8000"/>
                <a:gd name="connsiteY3" fmla="*/ 10000 h 10000"/>
                <a:gd name="connsiteX4" fmla="*/ 4331 w 8000"/>
                <a:gd name="connsiteY4" fmla="*/ 9835 h 10000"/>
                <a:gd name="connsiteX0" fmla="*/ 5384 w 10000"/>
                <a:gd name="connsiteY0" fmla="*/ 9923 h 10000"/>
                <a:gd name="connsiteX1" fmla="*/ 0 w 10000"/>
                <a:gd name="connsiteY1" fmla="*/ 0 h 10000"/>
                <a:gd name="connsiteX2" fmla="*/ 10000 w 10000"/>
                <a:gd name="connsiteY2" fmla="*/ 0 h 10000"/>
                <a:gd name="connsiteX3" fmla="*/ 7500 w 10000"/>
                <a:gd name="connsiteY3" fmla="*/ 10000 h 10000"/>
                <a:gd name="connsiteX4" fmla="*/ 5384 w 10000"/>
                <a:gd name="connsiteY4" fmla="*/ 9923 h 10000"/>
                <a:gd name="connsiteX0" fmla="*/ 0 w 4616"/>
                <a:gd name="connsiteY0" fmla="*/ 9923 h 10000"/>
                <a:gd name="connsiteX1" fmla="*/ 2533 w 4616"/>
                <a:gd name="connsiteY1" fmla="*/ 0 h 10000"/>
                <a:gd name="connsiteX2" fmla="*/ 4616 w 4616"/>
                <a:gd name="connsiteY2" fmla="*/ 0 h 10000"/>
                <a:gd name="connsiteX3" fmla="*/ 2116 w 4616"/>
                <a:gd name="connsiteY3" fmla="*/ 10000 h 10000"/>
                <a:gd name="connsiteX4" fmla="*/ 0 w 4616"/>
                <a:gd name="connsiteY4" fmla="*/ 9923 h 10000"/>
                <a:gd name="connsiteX0" fmla="*/ 0 w 10128"/>
                <a:gd name="connsiteY0" fmla="*/ 10098 h 10098"/>
                <a:gd name="connsiteX1" fmla="*/ 5615 w 10128"/>
                <a:gd name="connsiteY1" fmla="*/ 0 h 10098"/>
                <a:gd name="connsiteX2" fmla="*/ 10128 w 10128"/>
                <a:gd name="connsiteY2" fmla="*/ 0 h 10098"/>
                <a:gd name="connsiteX3" fmla="*/ 4712 w 10128"/>
                <a:gd name="connsiteY3" fmla="*/ 10000 h 10098"/>
                <a:gd name="connsiteX4" fmla="*/ 0 w 10128"/>
                <a:gd name="connsiteY4" fmla="*/ 10098 h 10098"/>
                <a:gd name="connsiteX0" fmla="*/ 0 w 8464"/>
                <a:gd name="connsiteY0" fmla="*/ 10010 h 10010"/>
                <a:gd name="connsiteX1" fmla="*/ 3951 w 8464"/>
                <a:gd name="connsiteY1" fmla="*/ 0 h 10010"/>
                <a:gd name="connsiteX2" fmla="*/ 8464 w 8464"/>
                <a:gd name="connsiteY2" fmla="*/ 0 h 10010"/>
                <a:gd name="connsiteX3" fmla="*/ 3048 w 8464"/>
                <a:gd name="connsiteY3" fmla="*/ 10000 h 10010"/>
                <a:gd name="connsiteX4" fmla="*/ 0 w 8464"/>
                <a:gd name="connsiteY4" fmla="*/ 10010 h 10010"/>
                <a:gd name="connsiteX0" fmla="*/ 0 w 10000"/>
                <a:gd name="connsiteY0" fmla="*/ 10000 h 10000"/>
                <a:gd name="connsiteX1" fmla="*/ 6483 w 10000"/>
                <a:gd name="connsiteY1" fmla="*/ 0 h 10000"/>
                <a:gd name="connsiteX2" fmla="*/ 10000 w 10000"/>
                <a:gd name="connsiteY2" fmla="*/ 0 h 10000"/>
                <a:gd name="connsiteX3" fmla="*/ 3601 w 10000"/>
                <a:gd name="connsiteY3" fmla="*/ 9990 h 10000"/>
                <a:gd name="connsiteX4" fmla="*/ 0 w 10000"/>
                <a:gd name="connsiteY4" fmla="*/ 10000 h 10000"/>
                <a:gd name="connsiteX0" fmla="*/ 0 w 10000"/>
                <a:gd name="connsiteY0" fmla="*/ 10000 h 10000"/>
                <a:gd name="connsiteX1" fmla="*/ 6181 w 10000"/>
                <a:gd name="connsiteY1" fmla="*/ 88 h 10000"/>
                <a:gd name="connsiteX2" fmla="*/ 10000 w 10000"/>
                <a:gd name="connsiteY2" fmla="*/ 0 h 10000"/>
                <a:gd name="connsiteX3" fmla="*/ 3601 w 10000"/>
                <a:gd name="connsiteY3" fmla="*/ 999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6181" y="88"/>
                  </a:lnTo>
                  <a:lnTo>
                    <a:pt x="10000" y="0"/>
                  </a:lnTo>
                  <a:lnTo>
                    <a:pt x="3601" y="9990"/>
                  </a:lnTo>
                  <a:lnTo>
                    <a:pt x="0" y="10000"/>
                  </a:lnTo>
                  <a:close/>
                </a:path>
              </a:pathLst>
            </a:custGeom>
            <a:solidFill>
              <a:srgbClr val="095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57" name="文本框 156">
            <a:extLst>
              <a:ext uri="{FF2B5EF4-FFF2-40B4-BE49-F238E27FC236}">
                <a16:creationId xmlns:a16="http://schemas.microsoft.com/office/drawing/2014/main" id="{9E92B647-17F0-4ED9-A532-BE73790AE521}"/>
              </a:ext>
            </a:extLst>
          </p:cNvPr>
          <p:cNvSpPr txBox="1"/>
          <p:nvPr/>
        </p:nvSpPr>
        <p:spPr>
          <a:xfrm>
            <a:off x="4194779" y="4826987"/>
            <a:ext cx="4411084" cy="261354"/>
          </a:xfrm>
          <a:prstGeom prst="rect">
            <a:avLst/>
          </a:prstGeom>
          <a:noFill/>
        </p:spPr>
        <p:txBody>
          <a:bodyPr wrap="square">
            <a:sp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altLang="zh-CN" sz="1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Tigermed Self-developed Clinical Data Visualization Platform</a:t>
            </a:r>
          </a:p>
        </p:txBody>
      </p:sp>
      <p:grpSp>
        <p:nvGrpSpPr>
          <p:cNvPr id="35" name="Group 34">
            <a:extLst>
              <a:ext uri="{FF2B5EF4-FFF2-40B4-BE49-F238E27FC236}">
                <a16:creationId xmlns:a16="http://schemas.microsoft.com/office/drawing/2014/main" id="{94BE3F64-9D03-1F92-4CB2-DEB25F755B7E}"/>
              </a:ext>
            </a:extLst>
          </p:cNvPr>
          <p:cNvGrpSpPr/>
          <p:nvPr/>
        </p:nvGrpSpPr>
        <p:grpSpPr>
          <a:xfrm>
            <a:off x="8638311" y="1213861"/>
            <a:ext cx="2186787" cy="404186"/>
            <a:chOff x="7830917" y="1037509"/>
            <a:chExt cx="2186787" cy="404186"/>
          </a:xfrm>
        </p:grpSpPr>
        <p:sp>
          <p:nvSpPr>
            <p:cNvPr id="9" name="标题 1">
              <a:extLst>
                <a:ext uri="{FF2B5EF4-FFF2-40B4-BE49-F238E27FC236}">
                  <a16:creationId xmlns:a16="http://schemas.microsoft.com/office/drawing/2014/main" id="{D0E94C6E-8312-A3B1-CEA8-09D2024A454A}"/>
                </a:ext>
              </a:extLst>
            </p:cNvPr>
            <p:cNvSpPr txBox="1">
              <a:spLocks/>
            </p:cNvSpPr>
            <p:nvPr/>
          </p:nvSpPr>
          <p:spPr>
            <a:xfrm>
              <a:off x="8201395" y="1050188"/>
              <a:ext cx="1816309" cy="358429"/>
            </a:xfrm>
            <a:prstGeom prst="rect">
              <a:avLst/>
            </a:prstGeom>
            <a:ln>
              <a:solidFill>
                <a:schemeClr val="bg1"/>
              </a:solidFill>
              <a:prstDash val="sysDot"/>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lvl="0" algn="l">
                <a:lnSpc>
                  <a:spcPct val="120000"/>
                </a:lnSpc>
                <a:defRPr/>
              </a:pPr>
              <a:r>
                <a:rPr lang="en-US" altLang="zh-CN" sz="1200">
                  <a:solidFill>
                    <a:srgbClr val="0D856E"/>
                  </a:solidFill>
                  <a:latin typeface="微软雅黑" panose="020B0503020204020204" pitchFamily="34" charset="-122"/>
                  <a:ea typeface="微软雅黑" panose="020B0503020204020204" pitchFamily="34" charset="-122"/>
                  <a:cs typeface="Arial" panose="020B0604020202020204" pitchFamily="34" charset="0"/>
                </a:rPr>
                <a:t>Proactive Risk Control</a:t>
              </a:r>
              <a:endParaRPr kumimoji="0" lang="zh-CN" altLang="en-US" sz="1200" i="0" u="none" strike="noStrike" kern="1200" cap="none" spc="0" normalizeH="0" baseline="0" noProof="0">
                <a:ln>
                  <a:noFill/>
                </a:ln>
                <a:solidFill>
                  <a:srgbClr val="0D856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34" name="Graphic 33">
              <a:extLst>
                <a:ext uri="{FF2B5EF4-FFF2-40B4-BE49-F238E27FC236}">
                  <a16:creationId xmlns:a16="http://schemas.microsoft.com/office/drawing/2014/main" id="{49F9EFFF-1D99-BCC9-A838-8CB151F2FA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30917" y="1037509"/>
              <a:ext cx="404186" cy="404186"/>
            </a:xfrm>
            <a:prstGeom prst="rect">
              <a:avLst/>
            </a:prstGeom>
          </p:spPr>
        </p:pic>
      </p:grpSp>
      <p:grpSp>
        <p:nvGrpSpPr>
          <p:cNvPr id="51" name="Group 50">
            <a:extLst>
              <a:ext uri="{FF2B5EF4-FFF2-40B4-BE49-F238E27FC236}">
                <a16:creationId xmlns:a16="http://schemas.microsoft.com/office/drawing/2014/main" id="{BEA7C3D7-0683-D293-DD5A-ED9DCD2776F1}"/>
              </a:ext>
            </a:extLst>
          </p:cNvPr>
          <p:cNvGrpSpPr/>
          <p:nvPr/>
        </p:nvGrpSpPr>
        <p:grpSpPr>
          <a:xfrm>
            <a:off x="4595267" y="1215619"/>
            <a:ext cx="4009744" cy="407367"/>
            <a:chOff x="5182440" y="1034282"/>
            <a:chExt cx="4009744" cy="407367"/>
          </a:xfrm>
        </p:grpSpPr>
        <p:sp>
          <p:nvSpPr>
            <p:cNvPr id="8" name="标题 1">
              <a:extLst>
                <a:ext uri="{FF2B5EF4-FFF2-40B4-BE49-F238E27FC236}">
                  <a16:creationId xmlns:a16="http://schemas.microsoft.com/office/drawing/2014/main" id="{3E2A036C-DE53-436F-2688-172978504735}"/>
                </a:ext>
              </a:extLst>
            </p:cNvPr>
            <p:cNvSpPr txBox="1">
              <a:spLocks/>
            </p:cNvSpPr>
            <p:nvPr/>
          </p:nvSpPr>
          <p:spPr>
            <a:xfrm>
              <a:off x="5557741" y="1052360"/>
              <a:ext cx="3634443" cy="358429"/>
            </a:xfrm>
            <a:prstGeom prst="rect">
              <a:avLst/>
            </a:prstGeom>
            <a:ln>
              <a:solidFill>
                <a:schemeClr val="bg1"/>
              </a:solidFill>
              <a:prstDash val="sysDot"/>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lvl="0" algn="l">
                <a:lnSpc>
                  <a:spcPct val="120000"/>
                </a:lnSpc>
                <a:defRPr/>
              </a:pPr>
              <a:r>
                <a:rPr kumimoji="0" lang="en-US" altLang="zh-CN" sz="1200" i="0" u="none" strike="noStrike" kern="1200" cap="none" spc="0" normalizeH="0" baseline="0" noProof="0">
                  <a:ln>
                    <a:noFill/>
                  </a:ln>
                  <a:solidFill>
                    <a:srgbClr val="0D856E"/>
                  </a:solidFill>
                  <a:effectLst/>
                  <a:uLnTx/>
                  <a:uFillTx/>
                  <a:latin typeface="微软雅黑" panose="020B0503020204020204" pitchFamily="34" charset="-122"/>
                  <a:ea typeface="微软雅黑" panose="020B0503020204020204" pitchFamily="34" charset="-122"/>
                  <a:cs typeface="Arial" panose="020B0604020202020204" pitchFamily="34" charset="0"/>
                </a:rPr>
                <a:t>Improve Review Efficiency and Decision Quality</a:t>
              </a:r>
              <a:endParaRPr kumimoji="0" lang="zh-CN" altLang="en-US" sz="1200" i="0" u="none" strike="noStrike" kern="1200" cap="none" spc="0" normalizeH="0" baseline="0" noProof="0">
                <a:ln>
                  <a:noFill/>
                </a:ln>
                <a:solidFill>
                  <a:srgbClr val="0D856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40" name="Graphic 39">
              <a:extLst>
                <a:ext uri="{FF2B5EF4-FFF2-40B4-BE49-F238E27FC236}">
                  <a16:creationId xmlns:a16="http://schemas.microsoft.com/office/drawing/2014/main" id="{F8BEFA14-C53F-6E78-8AA5-06CB39BD87F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82440" y="1034282"/>
              <a:ext cx="407367" cy="407367"/>
            </a:xfrm>
            <a:prstGeom prst="rect">
              <a:avLst/>
            </a:prstGeom>
          </p:spPr>
        </p:pic>
      </p:grpSp>
      <p:grpSp>
        <p:nvGrpSpPr>
          <p:cNvPr id="50" name="Group 49">
            <a:extLst>
              <a:ext uri="{FF2B5EF4-FFF2-40B4-BE49-F238E27FC236}">
                <a16:creationId xmlns:a16="http://schemas.microsoft.com/office/drawing/2014/main" id="{D4DE0DC1-58A5-5F32-9DD6-B5FCEBD4E91B}"/>
              </a:ext>
            </a:extLst>
          </p:cNvPr>
          <p:cNvGrpSpPr/>
          <p:nvPr/>
        </p:nvGrpSpPr>
        <p:grpSpPr>
          <a:xfrm>
            <a:off x="1675992" y="1199650"/>
            <a:ext cx="2838011" cy="416961"/>
            <a:chOff x="2564498" y="1037462"/>
            <a:chExt cx="2950676" cy="416961"/>
          </a:xfrm>
        </p:grpSpPr>
        <p:sp>
          <p:nvSpPr>
            <p:cNvPr id="6" name="标题 1">
              <a:extLst>
                <a:ext uri="{FF2B5EF4-FFF2-40B4-BE49-F238E27FC236}">
                  <a16:creationId xmlns:a16="http://schemas.microsoft.com/office/drawing/2014/main" id="{90F7F4ED-FD2F-5D2B-7E8D-24110F6AFA27}"/>
                </a:ext>
              </a:extLst>
            </p:cNvPr>
            <p:cNvSpPr txBox="1">
              <a:spLocks/>
            </p:cNvSpPr>
            <p:nvPr/>
          </p:nvSpPr>
          <p:spPr>
            <a:xfrm>
              <a:off x="2954169" y="1062664"/>
              <a:ext cx="2561005" cy="358429"/>
            </a:xfrm>
            <a:prstGeom prst="rect">
              <a:avLst/>
            </a:prstGeom>
            <a:ln>
              <a:solidFill>
                <a:schemeClr val="bg1"/>
              </a:solidFill>
              <a:prstDash val="sysDot"/>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lvl="0" algn="l">
                <a:lnSpc>
                  <a:spcPct val="120000"/>
                </a:lnSpc>
                <a:defRPr/>
              </a:pPr>
              <a:r>
                <a:rPr lang="en-US" altLang="zh-CN" sz="1200" dirty="0">
                  <a:solidFill>
                    <a:srgbClr val="0D856E"/>
                  </a:solidFill>
                  <a:latin typeface="微软雅黑" panose="020B0503020204020204" pitchFamily="34" charset="-122"/>
                  <a:ea typeface="微软雅黑" panose="020B0503020204020204" pitchFamily="34" charset="-122"/>
                  <a:cs typeface="Arial" panose="020B0604020202020204" pitchFamily="34" charset="0"/>
                </a:rPr>
                <a:t>Real-time &amp; Multi-dimensional</a:t>
              </a:r>
              <a:endParaRPr kumimoji="0" lang="zh-CN" altLang="en-US" sz="1200" i="0" u="none" strike="noStrike" kern="1200" cap="none" spc="0" normalizeH="0" baseline="0" noProof="0" dirty="0">
                <a:ln>
                  <a:noFill/>
                </a:ln>
                <a:solidFill>
                  <a:srgbClr val="0D856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49" name="Graphic 48">
              <a:extLst>
                <a:ext uri="{FF2B5EF4-FFF2-40B4-BE49-F238E27FC236}">
                  <a16:creationId xmlns:a16="http://schemas.microsoft.com/office/drawing/2014/main" id="{26CCE7F0-E7E5-C0F4-9F58-10D156F54D5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64498" y="1037462"/>
              <a:ext cx="416961" cy="416961"/>
            </a:xfrm>
            <a:prstGeom prst="rect">
              <a:avLst/>
            </a:prstGeom>
          </p:spPr>
        </p:pic>
      </p:grpSp>
      <p:grpSp>
        <p:nvGrpSpPr>
          <p:cNvPr id="32" name="Group 31">
            <a:extLst>
              <a:ext uri="{FF2B5EF4-FFF2-40B4-BE49-F238E27FC236}">
                <a16:creationId xmlns:a16="http://schemas.microsoft.com/office/drawing/2014/main" id="{43A2B53C-17C9-8508-EC59-C6ADF74238B3}"/>
              </a:ext>
            </a:extLst>
          </p:cNvPr>
          <p:cNvGrpSpPr/>
          <p:nvPr/>
        </p:nvGrpSpPr>
        <p:grpSpPr>
          <a:xfrm>
            <a:off x="5074067" y="2293718"/>
            <a:ext cx="1595629" cy="523097"/>
            <a:chOff x="5753517" y="2293718"/>
            <a:chExt cx="1595629" cy="523097"/>
          </a:xfrm>
        </p:grpSpPr>
        <p:sp>
          <p:nvSpPr>
            <p:cNvPr id="131" name="矩形: 圆角 50">
              <a:extLst>
                <a:ext uri="{FF2B5EF4-FFF2-40B4-BE49-F238E27FC236}">
                  <a16:creationId xmlns:a16="http://schemas.microsoft.com/office/drawing/2014/main" id="{B1E50912-226D-C0D0-8C97-5398EF02FDF4}"/>
                </a:ext>
              </a:extLst>
            </p:cNvPr>
            <p:cNvSpPr/>
            <p:nvPr/>
          </p:nvSpPr>
          <p:spPr>
            <a:xfrm>
              <a:off x="5753517" y="2293718"/>
              <a:ext cx="1461600" cy="523097"/>
            </a:xfrm>
            <a:prstGeom prst="roundRect">
              <a:avLst/>
            </a:prstGeom>
            <a:solidFill>
              <a:srgbClr val="0C7E68"/>
            </a:solidFill>
            <a:ln w="6055" cap="flat">
              <a:noFill/>
              <a:prstDash val="solid"/>
              <a:miter/>
            </a:ln>
          </p:spPr>
          <p:txBody>
            <a:bodyPr rtlCol="0" anchor="ctr"/>
            <a:lstStyle/>
            <a:p>
              <a:pPr algn="ctr"/>
              <a:r>
                <a:rPr lang="zh-CN" altLang="en-US" sz="1200" b="1">
                  <a:solidFill>
                    <a:schemeClr val="bg1"/>
                  </a:solidFill>
                  <a:ea typeface="微软雅黑" panose="020B0503020204020204" pitchFamily="34" charset="-122"/>
                  <a:sym typeface="Arial" panose="020B0604020202020204" pitchFamily="34" charset="0"/>
                </a:rPr>
                <a:t>     </a:t>
              </a:r>
              <a:endParaRPr lang="zh-CN" altLang="en-US" sz="12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13" name="Group 219">
              <a:extLst>
                <a:ext uri="{FF2B5EF4-FFF2-40B4-BE49-F238E27FC236}">
                  <a16:creationId xmlns:a16="http://schemas.microsoft.com/office/drawing/2014/main" id="{A0414250-2C1A-276D-5B11-C02145002504}"/>
                </a:ext>
              </a:extLst>
            </p:cNvPr>
            <p:cNvGrpSpPr/>
            <p:nvPr/>
          </p:nvGrpSpPr>
          <p:grpSpPr>
            <a:xfrm>
              <a:off x="5823742" y="2404335"/>
              <a:ext cx="288000" cy="288000"/>
              <a:chOff x="5241926" y="2092325"/>
              <a:chExt cx="600075" cy="603250"/>
            </a:xfrm>
          </p:grpSpPr>
          <p:sp>
            <p:nvSpPr>
              <p:cNvPr id="114" name="Oval 229">
                <a:extLst>
                  <a:ext uri="{FF2B5EF4-FFF2-40B4-BE49-F238E27FC236}">
                    <a16:creationId xmlns:a16="http://schemas.microsoft.com/office/drawing/2014/main" id="{8D8BE632-FA29-97DF-15AC-931664AAD6BA}"/>
                  </a:ext>
                </a:extLst>
              </p:cNvPr>
              <p:cNvSpPr>
                <a:spLocks noChangeArrowheads="1"/>
              </p:cNvSpPr>
              <p:nvPr/>
            </p:nvSpPr>
            <p:spPr bwMode="auto">
              <a:xfrm>
                <a:off x="5254626" y="2105025"/>
                <a:ext cx="574675" cy="577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15" name="Group 221">
                <a:extLst>
                  <a:ext uri="{FF2B5EF4-FFF2-40B4-BE49-F238E27FC236}">
                    <a16:creationId xmlns:a16="http://schemas.microsoft.com/office/drawing/2014/main" id="{46598D75-2BB2-BFA9-0B53-8F2C198058E8}"/>
                  </a:ext>
                </a:extLst>
              </p:cNvPr>
              <p:cNvGrpSpPr/>
              <p:nvPr/>
            </p:nvGrpSpPr>
            <p:grpSpPr>
              <a:xfrm>
                <a:off x="5241926" y="2092325"/>
                <a:ext cx="600075" cy="603250"/>
                <a:chOff x="5241926" y="2092325"/>
                <a:chExt cx="600075" cy="603250"/>
              </a:xfrm>
              <a:solidFill>
                <a:srgbClr val="B5B5B5"/>
              </a:solidFill>
            </p:grpSpPr>
            <p:sp>
              <p:nvSpPr>
                <p:cNvPr id="116" name="Freeform 230">
                  <a:extLst>
                    <a:ext uri="{FF2B5EF4-FFF2-40B4-BE49-F238E27FC236}">
                      <a16:creationId xmlns:a16="http://schemas.microsoft.com/office/drawing/2014/main" id="{699DB093-0735-908C-60C3-0BF11ECD2A3B}"/>
                    </a:ext>
                  </a:extLst>
                </p:cNvPr>
                <p:cNvSpPr>
                  <a:spLocks/>
                </p:cNvSpPr>
                <p:nvPr/>
              </p:nvSpPr>
              <p:spPr bwMode="auto">
                <a:xfrm>
                  <a:off x="5241926" y="2092325"/>
                  <a:ext cx="600075" cy="603250"/>
                </a:xfrm>
                <a:custGeom>
                  <a:avLst/>
                  <a:gdLst>
                    <a:gd name="T0" fmla="*/ 95 w 189"/>
                    <a:gd name="T1" fmla="*/ 186 h 190"/>
                    <a:gd name="T2" fmla="*/ 95 w 189"/>
                    <a:gd name="T3" fmla="*/ 182 h 190"/>
                    <a:gd name="T4" fmla="*/ 33 w 189"/>
                    <a:gd name="T5" fmla="*/ 156 h 190"/>
                    <a:gd name="T6" fmla="*/ 8 w 189"/>
                    <a:gd name="T7" fmla="*/ 95 h 190"/>
                    <a:gd name="T8" fmla="*/ 33 w 189"/>
                    <a:gd name="T9" fmla="*/ 34 h 190"/>
                    <a:gd name="T10" fmla="*/ 95 w 189"/>
                    <a:gd name="T11" fmla="*/ 8 h 190"/>
                    <a:gd name="T12" fmla="*/ 156 w 189"/>
                    <a:gd name="T13" fmla="*/ 34 h 190"/>
                    <a:gd name="T14" fmla="*/ 181 w 189"/>
                    <a:gd name="T15" fmla="*/ 95 h 190"/>
                    <a:gd name="T16" fmla="*/ 156 w 189"/>
                    <a:gd name="T17" fmla="*/ 156 h 190"/>
                    <a:gd name="T18" fmla="*/ 95 w 189"/>
                    <a:gd name="T19" fmla="*/ 182 h 190"/>
                    <a:gd name="T20" fmla="*/ 95 w 189"/>
                    <a:gd name="T21" fmla="*/ 186 h 190"/>
                    <a:gd name="T22" fmla="*/ 95 w 189"/>
                    <a:gd name="T23" fmla="*/ 190 h 190"/>
                    <a:gd name="T24" fmla="*/ 189 w 189"/>
                    <a:gd name="T25" fmla="*/ 95 h 190"/>
                    <a:gd name="T26" fmla="*/ 95 w 189"/>
                    <a:gd name="T27" fmla="*/ 0 h 190"/>
                    <a:gd name="T28" fmla="*/ 0 w 189"/>
                    <a:gd name="T29" fmla="*/ 95 h 190"/>
                    <a:gd name="T30" fmla="*/ 95 w 189"/>
                    <a:gd name="T31" fmla="*/ 190 h 190"/>
                    <a:gd name="T32" fmla="*/ 95 w 189"/>
                    <a:gd name="T33" fmla="*/ 18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90">
                      <a:moveTo>
                        <a:pt x="95" y="186"/>
                      </a:moveTo>
                      <a:cubicBezTo>
                        <a:pt x="95" y="182"/>
                        <a:pt x="95" y="182"/>
                        <a:pt x="95" y="182"/>
                      </a:cubicBezTo>
                      <a:cubicBezTo>
                        <a:pt x="71" y="182"/>
                        <a:pt x="49" y="172"/>
                        <a:pt x="33" y="156"/>
                      </a:cubicBezTo>
                      <a:cubicBezTo>
                        <a:pt x="18" y="141"/>
                        <a:pt x="8" y="119"/>
                        <a:pt x="8" y="95"/>
                      </a:cubicBezTo>
                      <a:cubicBezTo>
                        <a:pt x="8" y="71"/>
                        <a:pt x="18" y="50"/>
                        <a:pt x="33" y="34"/>
                      </a:cubicBezTo>
                      <a:cubicBezTo>
                        <a:pt x="49" y="18"/>
                        <a:pt x="71" y="8"/>
                        <a:pt x="95" y="8"/>
                      </a:cubicBezTo>
                      <a:cubicBezTo>
                        <a:pt x="119" y="8"/>
                        <a:pt x="140" y="18"/>
                        <a:pt x="156" y="34"/>
                      </a:cubicBezTo>
                      <a:cubicBezTo>
                        <a:pt x="172" y="50"/>
                        <a:pt x="181" y="71"/>
                        <a:pt x="181" y="95"/>
                      </a:cubicBezTo>
                      <a:cubicBezTo>
                        <a:pt x="181" y="119"/>
                        <a:pt x="172" y="141"/>
                        <a:pt x="156" y="156"/>
                      </a:cubicBezTo>
                      <a:cubicBezTo>
                        <a:pt x="140" y="172"/>
                        <a:pt x="119" y="182"/>
                        <a:pt x="95" y="182"/>
                      </a:cubicBezTo>
                      <a:cubicBezTo>
                        <a:pt x="95" y="186"/>
                        <a:pt x="95" y="186"/>
                        <a:pt x="95" y="186"/>
                      </a:cubicBezTo>
                      <a:cubicBezTo>
                        <a:pt x="95" y="190"/>
                        <a:pt x="95" y="190"/>
                        <a:pt x="95" y="190"/>
                      </a:cubicBezTo>
                      <a:cubicBezTo>
                        <a:pt x="147" y="190"/>
                        <a:pt x="189" y="147"/>
                        <a:pt x="189" y="95"/>
                      </a:cubicBezTo>
                      <a:cubicBezTo>
                        <a:pt x="189" y="43"/>
                        <a:pt x="147" y="0"/>
                        <a:pt x="95" y="0"/>
                      </a:cubicBezTo>
                      <a:cubicBezTo>
                        <a:pt x="42" y="0"/>
                        <a:pt x="0" y="43"/>
                        <a:pt x="0" y="95"/>
                      </a:cubicBezTo>
                      <a:cubicBezTo>
                        <a:pt x="0" y="147"/>
                        <a:pt x="42" y="190"/>
                        <a:pt x="95" y="190"/>
                      </a:cubicBezTo>
                      <a:lnTo>
                        <a:pt x="95" y="186"/>
                      </a:lnTo>
                      <a:close/>
                    </a:path>
                  </a:pathLst>
                </a:custGeom>
                <a:solidFill>
                  <a:srgbClr val="217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231">
                  <a:extLst>
                    <a:ext uri="{FF2B5EF4-FFF2-40B4-BE49-F238E27FC236}">
                      <a16:creationId xmlns:a16="http://schemas.microsoft.com/office/drawing/2014/main" id="{2713B199-BD23-6623-4074-16DBFAD02924}"/>
                    </a:ext>
                  </a:extLst>
                </p:cNvPr>
                <p:cNvSpPr>
                  <a:spLocks noEditPoints="1"/>
                </p:cNvSpPr>
                <p:nvPr/>
              </p:nvSpPr>
              <p:spPr bwMode="auto">
                <a:xfrm>
                  <a:off x="5362576" y="2238375"/>
                  <a:ext cx="346075" cy="295275"/>
                </a:xfrm>
                <a:custGeom>
                  <a:avLst/>
                  <a:gdLst>
                    <a:gd name="T0" fmla="*/ 39 w 109"/>
                    <a:gd name="T1" fmla="*/ 60 h 93"/>
                    <a:gd name="T2" fmla="*/ 39 w 109"/>
                    <a:gd name="T3" fmla="*/ 93 h 93"/>
                    <a:gd name="T4" fmla="*/ 63 w 109"/>
                    <a:gd name="T5" fmla="*/ 93 h 93"/>
                    <a:gd name="T6" fmla="*/ 63 w 109"/>
                    <a:gd name="T7" fmla="*/ 64 h 93"/>
                    <a:gd name="T8" fmla="*/ 53 w 109"/>
                    <a:gd name="T9" fmla="*/ 74 h 93"/>
                    <a:gd name="T10" fmla="*/ 39 w 109"/>
                    <a:gd name="T11" fmla="*/ 60 h 93"/>
                    <a:gd name="T12" fmla="*/ 5 w 109"/>
                    <a:gd name="T13" fmla="*/ 88 h 93"/>
                    <a:gd name="T14" fmla="*/ 9 w 109"/>
                    <a:gd name="T15" fmla="*/ 93 h 93"/>
                    <a:gd name="T16" fmla="*/ 29 w 109"/>
                    <a:gd name="T17" fmla="*/ 93 h 93"/>
                    <a:gd name="T18" fmla="*/ 29 w 109"/>
                    <a:gd name="T19" fmla="*/ 50 h 93"/>
                    <a:gd name="T20" fmla="*/ 5 w 109"/>
                    <a:gd name="T21" fmla="*/ 75 h 93"/>
                    <a:gd name="T22" fmla="*/ 5 w 109"/>
                    <a:gd name="T23" fmla="*/ 88 h 93"/>
                    <a:gd name="T24" fmla="*/ 73 w 109"/>
                    <a:gd name="T25" fmla="*/ 54 h 93"/>
                    <a:gd name="T26" fmla="*/ 73 w 109"/>
                    <a:gd name="T27" fmla="*/ 93 h 93"/>
                    <a:gd name="T28" fmla="*/ 93 w 109"/>
                    <a:gd name="T29" fmla="*/ 93 h 93"/>
                    <a:gd name="T30" fmla="*/ 97 w 109"/>
                    <a:gd name="T31" fmla="*/ 89 h 93"/>
                    <a:gd name="T32" fmla="*/ 97 w 109"/>
                    <a:gd name="T33" fmla="*/ 30 h 93"/>
                    <a:gd name="T34" fmla="*/ 76 w 109"/>
                    <a:gd name="T35" fmla="*/ 50 h 93"/>
                    <a:gd name="T36" fmla="*/ 73 w 109"/>
                    <a:gd name="T37" fmla="*/ 54 h 93"/>
                    <a:gd name="T38" fmla="*/ 88 w 109"/>
                    <a:gd name="T39" fmla="*/ 2 h 93"/>
                    <a:gd name="T40" fmla="*/ 84 w 109"/>
                    <a:gd name="T41" fmla="*/ 7 h 93"/>
                    <a:gd name="T42" fmla="*/ 88 w 109"/>
                    <a:gd name="T43" fmla="*/ 11 h 93"/>
                    <a:gd name="T44" fmla="*/ 93 w 109"/>
                    <a:gd name="T45" fmla="*/ 10 h 93"/>
                    <a:gd name="T46" fmla="*/ 53 w 109"/>
                    <a:gd name="T47" fmla="*/ 50 h 93"/>
                    <a:gd name="T48" fmla="*/ 29 w 109"/>
                    <a:gd name="T49" fmla="*/ 27 h 93"/>
                    <a:gd name="T50" fmla="*/ 2 w 109"/>
                    <a:gd name="T51" fmla="*/ 54 h 93"/>
                    <a:gd name="T52" fmla="*/ 2 w 109"/>
                    <a:gd name="T53" fmla="*/ 60 h 93"/>
                    <a:gd name="T54" fmla="*/ 8 w 109"/>
                    <a:gd name="T55" fmla="*/ 60 h 93"/>
                    <a:gd name="T56" fmla="*/ 29 w 109"/>
                    <a:gd name="T57" fmla="*/ 39 h 93"/>
                    <a:gd name="T58" fmla="*/ 53 w 109"/>
                    <a:gd name="T59" fmla="*/ 63 h 93"/>
                    <a:gd name="T60" fmla="*/ 99 w 109"/>
                    <a:gd name="T61" fmla="*/ 16 h 93"/>
                    <a:gd name="T62" fmla="*/ 99 w 109"/>
                    <a:gd name="T63" fmla="*/ 21 h 93"/>
                    <a:gd name="T64" fmla="*/ 103 w 109"/>
                    <a:gd name="T65" fmla="*/ 26 h 93"/>
                    <a:gd name="T66" fmla="*/ 103 w 109"/>
                    <a:gd name="T67" fmla="*/ 26 h 93"/>
                    <a:gd name="T68" fmla="*/ 107 w 109"/>
                    <a:gd name="T69" fmla="*/ 22 h 93"/>
                    <a:gd name="T70" fmla="*/ 109 w 109"/>
                    <a:gd name="T71" fmla="*/ 0 h 93"/>
                    <a:gd name="T72" fmla="*/ 88 w 109"/>
                    <a:gd name="T73"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93">
                      <a:moveTo>
                        <a:pt x="39" y="60"/>
                      </a:moveTo>
                      <a:cubicBezTo>
                        <a:pt x="39" y="93"/>
                        <a:pt x="39" y="93"/>
                        <a:pt x="39" y="93"/>
                      </a:cubicBezTo>
                      <a:cubicBezTo>
                        <a:pt x="63" y="93"/>
                        <a:pt x="63" y="93"/>
                        <a:pt x="63" y="93"/>
                      </a:cubicBezTo>
                      <a:cubicBezTo>
                        <a:pt x="63" y="64"/>
                        <a:pt x="63" y="64"/>
                        <a:pt x="63" y="64"/>
                      </a:cubicBezTo>
                      <a:cubicBezTo>
                        <a:pt x="53" y="74"/>
                        <a:pt x="53" y="74"/>
                        <a:pt x="53" y="74"/>
                      </a:cubicBezTo>
                      <a:lnTo>
                        <a:pt x="39" y="60"/>
                      </a:lnTo>
                      <a:close/>
                      <a:moveTo>
                        <a:pt x="5" y="88"/>
                      </a:moveTo>
                      <a:cubicBezTo>
                        <a:pt x="5" y="91"/>
                        <a:pt x="7" y="93"/>
                        <a:pt x="9" y="93"/>
                      </a:cubicBezTo>
                      <a:cubicBezTo>
                        <a:pt x="29" y="93"/>
                        <a:pt x="29" y="93"/>
                        <a:pt x="29" y="93"/>
                      </a:cubicBezTo>
                      <a:cubicBezTo>
                        <a:pt x="29" y="50"/>
                        <a:pt x="29" y="50"/>
                        <a:pt x="29" y="50"/>
                      </a:cubicBezTo>
                      <a:cubicBezTo>
                        <a:pt x="5" y="75"/>
                        <a:pt x="5" y="75"/>
                        <a:pt x="5" y="75"/>
                      </a:cubicBezTo>
                      <a:lnTo>
                        <a:pt x="5" y="88"/>
                      </a:lnTo>
                      <a:close/>
                      <a:moveTo>
                        <a:pt x="73" y="54"/>
                      </a:moveTo>
                      <a:cubicBezTo>
                        <a:pt x="73" y="93"/>
                        <a:pt x="73" y="93"/>
                        <a:pt x="73" y="93"/>
                      </a:cubicBezTo>
                      <a:cubicBezTo>
                        <a:pt x="93" y="93"/>
                        <a:pt x="93" y="93"/>
                        <a:pt x="93" y="93"/>
                      </a:cubicBezTo>
                      <a:cubicBezTo>
                        <a:pt x="95" y="93"/>
                        <a:pt x="97" y="91"/>
                        <a:pt x="97" y="89"/>
                      </a:cubicBezTo>
                      <a:cubicBezTo>
                        <a:pt x="97" y="30"/>
                        <a:pt x="97" y="30"/>
                        <a:pt x="97" y="30"/>
                      </a:cubicBezTo>
                      <a:cubicBezTo>
                        <a:pt x="76" y="50"/>
                        <a:pt x="76" y="50"/>
                        <a:pt x="76" y="50"/>
                      </a:cubicBezTo>
                      <a:lnTo>
                        <a:pt x="73" y="54"/>
                      </a:lnTo>
                      <a:close/>
                      <a:moveTo>
                        <a:pt x="88" y="2"/>
                      </a:moveTo>
                      <a:cubicBezTo>
                        <a:pt x="85" y="2"/>
                        <a:pt x="83" y="4"/>
                        <a:pt x="84" y="7"/>
                      </a:cubicBezTo>
                      <a:cubicBezTo>
                        <a:pt x="84" y="9"/>
                        <a:pt x="86" y="11"/>
                        <a:pt x="88" y="11"/>
                      </a:cubicBezTo>
                      <a:cubicBezTo>
                        <a:pt x="93" y="10"/>
                        <a:pt x="93" y="10"/>
                        <a:pt x="93" y="10"/>
                      </a:cubicBezTo>
                      <a:cubicBezTo>
                        <a:pt x="53" y="50"/>
                        <a:pt x="53" y="50"/>
                        <a:pt x="53" y="50"/>
                      </a:cubicBezTo>
                      <a:cubicBezTo>
                        <a:pt x="29" y="27"/>
                        <a:pt x="29" y="27"/>
                        <a:pt x="29" y="27"/>
                      </a:cubicBezTo>
                      <a:cubicBezTo>
                        <a:pt x="2" y="54"/>
                        <a:pt x="2" y="54"/>
                        <a:pt x="2" y="54"/>
                      </a:cubicBezTo>
                      <a:cubicBezTo>
                        <a:pt x="0" y="56"/>
                        <a:pt x="0" y="59"/>
                        <a:pt x="2" y="60"/>
                      </a:cubicBezTo>
                      <a:cubicBezTo>
                        <a:pt x="4" y="62"/>
                        <a:pt x="6" y="62"/>
                        <a:pt x="8" y="60"/>
                      </a:cubicBezTo>
                      <a:cubicBezTo>
                        <a:pt x="29" y="39"/>
                        <a:pt x="29" y="39"/>
                        <a:pt x="29" y="39"/>
                      </a:cubicBezTo>
                      <a:cubicBezTo>
                        <a:pt x="53" y="63"/>
                        <a:pt x="53" y="63"/>
                        <a:pt x="53" y="63"/>
                      </a:cubicBezTo>
                      <a:cubicBezTo>
                        <a:pt x="99" y="16"/>
                        <a:pt x="99" y="16"/>
                        <a:pt x="99" y="16"/>
                      </a:cubicBezTo>
                      <a:cubicBezTo>
                        <a:pt x="99" y="21"/>
                        <a:pt x="99" y="21"/>
                        <a:pt x="99" y="21"/>
                      </a:cubicBezTo>
                      <a:cubicBezTo>
                        <a:pt x="99" y="23"/>
                        <a:pt x="100" y="26"/>
                        <a:pt x="103" y="26"/>
                      </a:cubicBezTo>
                      <a:cubicBezTo>
                        <a:pt x="103" y="26"/>
                        <a:pt x="103" y="26"/>
                        <a:pt x="103" y="26"/>
                      </a:cubicBezTo>
                      <a:cubicBezTo>
                        <a:pt x="105" y="26"/>
                        <a:pt x="107" y="24"/>
                        <a:pt x="107" y="22"/>
                      </a:cubicBezTo>
                      <a:cubicBezTo>
                        <a:pt x="109" y="0"/>
                        <a:pt x="109" y="0"/>
                        <a:pt x="109" y="0"/>
                      </a:cubicBezTo>
                      <a:lnTo>
                        <a:pt x="88" y="2"/>
                      </a:lnTo>
                      <a:close/>
                    </a:path>
                  </a:pathLst>
                </a:custGeom>
                <a:solidFill>
                  <a:srgbClr val="0C7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4" name="文本框 3">
              <a:extLst>
                <a:ext uri="{FF2B5EF4-FFF2-40B4-BE49-F238E27FC236}">
                  <a16:creationId xmlns:a16="http://schemas.microsoft.com/office/drawing/2014/main" id="{EA782233-59D8-DDA9-7DB8-F805352FBA7F}"/>
                </a:ext>
              </a:extLst>
            </p:cNvPr>
            <p:cNvSpPr txBox="1"/>
            <p:nvPr/>
          </p:nvSpPr>
          <p:spPr>
            <a:xfrm>
              <a:off x="5953932" y="2324907"/>
              <a:ext cx="1395214" cy="461665"/>
            </a:xfrm>
            <a:prstGeom prst="rect">
              <a:avLst/>
            </a:prstGeom>
            <a:noFill/>
          </p:spPr>
          <p:txBody>
            <a:bodyPr wrap="square" rtlCol="0">
              <a:spAutoFit/>
            </a:bodyPr>
            <a:lstStyle/>
            <a:p>
              <a:pPr algn="ctr"/>
              <a:r>
                <a:rPr lang="en-US" altLang="zh-CN" sz="1200" b="1">
                  <a:solidFill>
                    <a:schemeClr val="bg1"/>
                  </a:solidFill>
                  <a:latin typeface="微软雅黑" panose="020B0503020204020204" pitchFamily="34" charset="-122"/>
                  <a:ea typeface="微软雅黑" panose="020B0503020204020204" pitchFamily="34" charset="-122"/>
                  <a:sym typeface="Arial" panose="020B0604020202020204" pitchFamily="34" charset="0"/>
                </a:rPr>
                <a:t>Medical Insights</a:t>
              </a:r>
              <a:endParaRPr lang="zh-CN" altLang="en-US" sz="1200" b="1">
                <a:latin typeface="微软雅黑" panose="020B0503020204020204" pitchFamily="34" charset="-122"/>
                <a:ea typeface="微软雅黑" panose="020B0503020204020204" pitchFamily="34" charset="-122"/>
              </a:endParaRPr>
            </a:p>
          </p:txBody>
        </p:sp>
      </p:grpSp>
      <p:grpSp>
        <p:nvGrpSpPr>
          <p:cNvPr id="22" name="Group 21">
            <a:extLst>
              <a:ext uri="{FF2B5EF4-FFF2-40B4-BE49-F238E27FC236}">
                <a16:creationId xmlns:a16="http://schemas.microsoft.com/office/drawing/2014/main" id="{7B986F71-C785-4135-7F49-7CDBA2F46937}"/>
              </a:ext>
            </a:extLst>
          </p:cNvPr>
          <p:cNvGrpSpPr/>
          <p:nvPr/>
        </p:nvGrpSpPr>
        <p:grpSpPr>
          <a:xfrm>
            <a:off x="6639924" y="2293718"/>
            <a:ext cx="1560007" cy="523097"/>
            <a:chOff x="7476520" y="2293718"/>
            <a:chExt cx="1560007" cy="523097"/>
          </a:xfrm>
        </p:grpSpPr>
        <p:sp>
          <p:nvSpPr>
            <p:cNvPr id="132" name="矩形: 圆角 50">
              <a:extLst>
                <a:ext uri="{FF2B5EF4-FFF2-40B4-BE49-F238E27FC236}">
                  <a16:creationId xmlns:a16="http://schemas.microsoft.com/office/drawing/2014/main" id="{471E9C77-261D-328A-9C97-B53201067172}"/>
                </a:ext>
              </a:extLst>
            </p:cNvPr>
            <p:cNvSpPr/>
            <p:nvPr/>
          </p:nvSpPr>
          <p:spPr>
            <a:xfrm>
              <a:off x="7476520" y="2293718"/>
              <a:ext cx="1461600" cy="523097"/>
            </a:xfrm>
            <a:prstGeom prst="roundRect">
              <a:avLst/>
            </a:prstGeom>
            <a:solidFill>
              <a:srgbClr val="217555"/>
            </a:solidFill>
            <a:ln w="6055" cap="flat">
              <a:noFill/>
              <a:prstDash val="solid"/>
              <a:miter/>
            </a:ln>
          </p:spPr>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27" name="组合 126">
              <a:extLst>
                <a:ext uri="{FF2B5EF4-FFF2-40B4-BE49-F238E27FC236}">
                  <a16:creationId xmlns:a16="http://schemas.microsoft.com/office/drawing/2014/main" id="{A8DDE5A7-2AA6-FC65-BC3E-9EE4C42F0118}"/>
                </a:ext>
              </a:extLst>
            </p:cNvPr>
            <p:cNvGrpSpPr/>
            <p:nvPr/>
          </p:nvGrpSpPr>
          <p:grpSpPr>
            <a:xfrm>
              <a:off x="7551754" y="2416719"/>
              <a:ext cx="288000" cy="288000"/>
              <a:chOff x="8324837" y="3015955"/>
              <a:chExt cx="344842" cy="344762"/>
            </a:xfrm>
          </p:grpSpPr>
          <p:sp>
            <p:nvSpPr>
              <p:cNvPr id="128" name="Oval 226">
                <a:extLst>
                  <a:ext uri="{FF2B5EF4-FFF2-40B4-BE49-F238E27FC236}">
                    <a16:creationId xmlns:a16="http://schemas.microsoft.com/office/drawing/2014/main" id="{0F5D0312-2F63-1ECB-2E41-E65F6CA84643}"/>
                  </a:ext>
                </a:extLst>
              </p:cNvPr>
              <p:cNvSpPr>
                <a:spLocks noChangeArrowheads="1"/>
              </p:cNvSpPr>
              <p:nvPr/>
            </p:nvSpPr>
            <p:spPr bwMode="auto">
              <a:xfrm>
                <a:off x="8324837" y="3015955"/>
                <a:ext cx="344842" cy="344762"/>
              </a:xfrm>
              <a:prstGeom prst="ellipse">
                <a:avLst/>
              </a:prstGeom>
              <a:solidFill>
                <a:srgbClr val="FFFFFF"/>
              </a:solidFill>
              <a:ln w="9525">
                <a:solidFill>
                  <a:srgbClr val="0C7E6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228">
                <a:extLst>
                  <a:ext uri="{FF2B5EF4-FFF2-40B4-BE49-F238E27FC236}">
                    <a16:creationId xmlns:a16="http://schemas.microsoft.com/office/drawing/2014/main" id="{ECCCCE35-EB5A-83AF-5D76-76D0AD6C753C}"/>
                  </a:ext>
                </a:extLst>
              </p:cNvPr>
              <p:cNvSpPr>
                <a:spLocks noEditPoints="1"/>
              </p:cNvSpPr>
              <p:nvPr/>
            </p:nvSpPr>
            <p:spPr bwMode="auto">
              <a:xfrm>
                <a:off x="8425257" y="3090239"/>
                <a:ext cx="151579" cy="192381"/>
              </a:xfrm>
              <a:custGeom>
                <a:avLst/>
                <a:gdLst>
                  <a:gd name="T0" fmla="*/ 116 w 160"/>
                  <a:gd name="T1" fmla="*/ 58 h 202"/>
                  <a:gd name="T2" fmla="*/ 26 w 160"/>
                  <a:gd name="T3" fmla="*/ 58 h 202"/>
                  <a:gd name="T4" fmla="*/ 26 w 160"/>
                  <a:gd name="T5" fmla="*/ 70 h 202"/>
                  <a:gd name="T6" fmla="*/ 116 w 160"/>
                  <a:gd name="T7" fmla="*/ 70 h 202"/>
                  <a:gd name="T8" fmla="*/ 116 w 160"/>
                  <a:gd name="T9" fmla="*/ 58 h 202"/>
                  <a:gd name="T10" fmla="*/ 116 w 160"/>
                  <a:gd name="T11" fmla="*/ 82 h 202"/>
                  <a:gd name="T12" fmla="*/ 26 w 160"/>
                  <a:gd name="T13" fmla="*/ 82 h 202"/>
                  <a:gd name="T14" fmla="*/ 26 w 160"/>
                  <a:gd name="T15" fmla="*/ 96 h 202"/>
                  <a:gd name="T16" fmla="*/ 116 w 160"/>
                  <a:gd name="T17" fmla="*/ 96 h 202"/>
                  <a:gd name="T18" fmla="*/ 116 w 160"/>
                  <a:gd name="T19" fmla="*/ 82 h 202"/>
                  <a:gd name="T20" fmla="*/ 116 w 160"/>
                  <a:gd name="T21" fmla="*/ 34 h 202"/>
                  <a:gd name="T22" fmla="*/ 26 w 160"/>
                  <a:gd name="T23" fmla="*/ 34 h 202"/>
                  <a:gd name="T24" fmla="*/ 26 w 160"/>
                  <a:gd name="T25" fmla="*/ 46 h 202"/>
                  <a:gd name="T26" fmla="*/ 116 w 160"/>
                  <a:gd name="T27" fmla="*/ 46 h 202"/>
                  <a:gd name="T28" fmla="*/ 116 w 160"/>
                  <a:gd name="T29" fmla="*/ 34 h 202"/>
                  <a:gd name="T30" fmla="*/ 26 w 160"/>
                  <a:gd name="T31" fmla="*/ 120 h 202"/>
                  <a:gd name="T32" fmla="*/ 72 w 160"/>
                  <a:gd name="T33" fmla="*/ 120 h 202"/>
                  <a:gd name="T34" fmla="*/ 72 w 160"/>
                  <a:gd name="T35" fmla="*/ 108 h 202"/>
                  <a:gd name="T36" fmla="*/ 26 w 160"/>
                  <a:gd name="T37" fmla="*/ 108 h 202"/>
                  <a:gd name="T38" fmla="*/ 26 w 160"/>
                  <a:gd name="T39" fmla="*/ 120 h 202"/>
                  <a:gd name="T40" fmla="*/ 142 w 160"/>
                  <a:gd name="T41" fmla="*/ 18 h 202"/>
                  <a:gd name="T42" fmla="*/ 142 w 160"/>
                  <a:gd name="T43" fmla="*/ 0 h 202"/>
                  <a:gd name="T44" fmla="*/ 0 w 160"/>
                  <a:gd name="T45" fmla="*/ 0 h 202"/>
                  <a:gd name="T46" fmla="*/ 0 w 160"/>
                  <a:gd name="T47" fmla="*/ 184 h 202"/>
                  <a:gd name="T48" fmla="*/ 18 w 160"/>
                  <a:gd name="T49" fmla="*/ 184 h 202"/>
                  <a:gd name="T50" fmla="*/ 18 w 160"/>
                  <a:gd name="T51" fmla="*/ 202 h 202"/>
                  <a:gd name="T52" fmla="*/ 160 w 160"/>
                  <a:gd name="T53" fmla="*/ 202 h 202"/>
                  <a:gd name="T54" fmla="*/ 160 w 160"/>
                  <a:gd name="T55" fmla="*/ 18 h 202"/>
                  <a:gd name="T56" fmla="*/ 142 w 160"/>
                  <a:gd name="T57" fmla="*/ 18 h 202"/>
                  <a:gd name="T58" fmla="*/ 10 w 160"/>
                  <a:gd name="T59" fmla="*/ 174 h 202"/>
                  <a:gd name="T60" fmla="*/ 10 w 160"/>
                  <a:gd name="T61" fmla="*/ 10 h 202"/>
                  <a:gd name="T62" fmla="*/ 132 w 160"/>
                  <a:gd name="T63" fmla="*/ 10 h 202"/>
                  <a:gd name="T64" fmla="*/ 132 w 160"/>
                  <a:gd name="T65" fmla="*/ 132 h 202"/>
                  <a:gd name="T66" fmla="*/ 90 w 160"/>
                  <a:gd name="T67" fmla="*/ 132 h 202"/>
                  <a:gd name="T68" fmla="*/ 90 w 160"/>
                  <a:gd name="T69" fmla="*/ 174 h 202"/>
                  <a:gd name="T70" fmla="*/ 10 w 160"/>
                  <a:gd name="T71" fmla="*/ 174 h 202"/>
                  <a:gd name="T72" fmla="*/ 150 w 160"/>
                  <a:gd name="T73" fmla="*/ 192 h 202"/>
                  <a:gd name="T74" fmla="*/ 28 w 160"/>
                  <a:gd name="T75" fmla="*/ 192 h 202"/>
                  <a:gd name="T76" fmla="*/ 28 w 160"/>
                  <a:gd name="T77" fmla="*/ 184 h 202"/>
                  <a:gd name="T78" fmla="*/ 96 w 160"/>
                  <a:gd name="T79" fmla="*/ 184 h 202"/>
                  <a:gd name="T80" fmla="*/ 142 w 160"/>
                  <a:gd name="T81" fmla="*/ 138 h 202"/>
                  <a:gd name="T82" fmla="*/ 142 w 160"/>
                  <a:gd name="T83" fmla="*/ 28 h 202"/>
                  <a:gd name="T84" fmla="*/ 150 w 160"/>
                  <a:gd name="T85" fmla="*/ 28 h 202"/>
                  <a:gd name="T86" fmla="*/ 150 w 160"/>
                  <a:gd name="T87"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202">
                    <a:moveTo>
                      <a:pt x="116" y="58"/>
                    </a:moveTo>
                    <a:lnTo>
                      <a:pt x="26" y="58"/>
                    </a:lnTo>
                    <a:lnTo>
                      <a:pt x="26" y="70"/>
                    </a:lnTo>
                    <a:lnTo>
                      <a:pt x="116" y="70"/>
                    </a:lnTo>
                    <a:lnTo>
                      <a:pt x="116" y="58"/>
                    </a:lnTo>
                    <a:close/>
                    <a:moveTo>
                      <a:pt x="116" y="82"/>
                    </a:moveTo>
                    <a:lnTo>
                      <a:pt x="26" y="82"/>
                    </a:lnTo>
                    <a:lnTo>
                      <a:pt x="26" y="96"/>
                    </a:lnTo>
                    <a:lnTo>
                      <a:pt x="116" y="96"/>
                    </a:lnTo>
                    <a:lnTo>
                      <a:pt x="116" y="82"/>
                    </a:lnTo>
                    <a:close/>
                    <a:moveTo>
                      <a:pt x="116" y="34"/>
                    </a:moveTo>
                    <a:lnTo>
                      <a:pt x="26" y="34"/>
                    </a:lnTo>
                    <a:lnTo>
                      <a:pt x="26" y="46"/>
                    </a:lnTo>
                    <a:lnTo>
                      <a:pt x="116" y="46"/>
                    </a:lnTo>
                    <a:lnTo>
                      <a:pt x="116" y="34"/>
                    </a:lnTo>
                    <a:close/>
                    <a:moveTo>
                      <a:pt x="26" y="120"/>
                    </a:moveTo>
                    <a:lnTo>
                      <a:pt x="72" y="120"/>
                    </a:lnTo>
                    <a:lnTo>
                      <a:pt x="72" y="108"/>
                    </a:lnTo>
                    <a:lnTo>
                      <a:pt x="26" y="108"/>
                    </a:lnTo>
                    <a:lnTo>
                      <a:pt x="26" y="120"/>
                    </a:lnTo>
                    <a:close/>
                    <a:moveTo>
                      <a:pt x="142" y="18"/>
                    </a:moveTo>
                    <a:lnTo>
                      <a:pt x="142" y="0"/>
                    </a:lnTo>
                    <a:lnTo>
                      <a:pt x="0" y="0"/>
                    </a:lnTo>
                    <a:lnTo>
                      <a:pt x="0" y="184"/>
                    </a:lnTo>
                    <a:lnTo>
                      <a:pt x="18" y="184"/>
                    </a:lnTo>
                    <a:lnTo>
                      <a:pt x="18" y="202"/>
                    </a:lnTo>
                    <a:lnTo>
                      <a:pt x="160" y="202"/>
                    </a:lnTo>
                    <a:lnTo>
                      <a:pt x="160" y="18"/>
                    </a:lnTo>
                    <a:lnTo>
                      <a:pt x="142" y="18"/>
                    </a:lnTo>
                    <a:close/>
                    <a:moveTo>
                      <a:pt x="10" y="174"/>
                    </a:moveTo>
                    <a:lnTo>
                      <a:pt x="10" y="10"/>
                    </a:lnTo>
                    <a:lnTo>
                      <a:pt x="132" y="10"/>
                    </a:lnTo>
                    <a:lnTo>
                      <a:pt x="132" y="132"/>
                    </a:lnTo>
                    <a:lnTo>
                      <a:pt x="90" y="132"/>
                    </a:lnTo>
                    <a:lnTo>
                      <a:pt x="90" y="174"/>
                    </a:lnTo>
                    <a:lnTo>
                      <a:pt x="10" y="174"/>
                    </a:lnTo>
                    <a:close/>
                    <a:moveTo>
                      <a:pt x="150" y="192"/>
                    </a:moveTo>
                    <a:lnTo>
                      <a:pt x="28" y="192"/>
                    </a:lnTo>
                    <a:lnTo>
                      <a:pt x="28" y="184"/>
                    </a:lnTo>
                    <a:lnTo>
                      <a:pt x="96" y="184"/>
                    </a:lnTo>
                    <a:lnTo>
                      <a:pt x="142" y="138"/>
                    </a:lnTo>
                    <a:lnTo>
                      <a:pt x="142" y="28"/>
                    </a:lnTo>
                    <a:lnTo>
                      <a:pt x="150" y="28"/>
                    </a:lnTo>
                    <a:lnTo>
                      <a:pt x="150" y="192"/>
                    </a:lnTo>
                    <a:close/>
                  </a:path>
                </a:pathLst>
              </a:custGeom>
              <a:solidFill>
                <a:srgbClr val="0C7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5" name="文本框 4">
              <a:extLst>
                <a:ext uri="{FF2B5EF4-FFF2-40B4-BE49-F238E27FC236}">
                  <a16:creationId xmlns:a16="http://schemas.microsoft.com/office/drawing/2014/main" id="{2C9CAC0A-1B89-889B-B91F-836752803ADB}"/>
                </a:ext>
              </a:extLst>
            </p:cNvPr>
            <p:cNvSpPr txBox="1"/>
            <p:nvPr/>
          </p:nvSpPr>
          <p:spPr>
            <a:xfrm>
              <a:off x="7574927" y="2311832"/>
              <a:ext cx="1461600" cy="461665"/>
            </a:xfrm>
            <a:prstGeom prst="rect">
              <a:avLst/>
            </a:prstGeom>
            <a:noFill/>
          </p:spPr>
          <p:txBody>
            <a:bodyPr wrap="square" rtlCol="0">
              <a:spAutoFit/>
            </a:bodyPr>
            <a:lstStyle/>
            <a:p>
              <a:pPr algn="ctr"/>
              <a:r>
                <a:rPr lang="en-US" altLang="zh-CN" sz="12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Medical Monitoring</a:t>
              </a:r>
              <a:endParaRPr lang="zh-CN" altLang="en-US" sz="1100" b="1" dirty="0">
                <a:latin typeface="微软雅黑" panose="020B0503020204020204" pitchFamily="34" charset="-122"/>
                <a:ea typeface="微软雅黑" panose="020B0503020204020204" pitchFamily="34" charset="-122"/>
              </a:endParaRPr>
            </a:p>
          </p:txBody>
        </p:sp>
      </p:grpSp>
      <p:grpSp>
        <p:nvGrpSpPr>
          <p:cNvPr id="31" name="Group 30">
            <a:extLst>
              <a:ext uri="{FF2B5EF4-FFF2-40B4-BE49-F238E27FC236}">
                <a16:creationId xmlns:a16="http://schemas.microsoft.com/office/drawing/2014/main" id="{7221150E-CD9D-FADE-39DB-990220362404}"/>
              </a:ext>
            </a:extLst>
          </p:cNvPr>
          <p:cNvGrpSpPr/>
          <p:nvPr/>
        </p:nvGrpSpPr>
        <p:grpSpPr>
          <a:xfrm>
            <a:off x="3523665" y="2291424"/>
            <a:ext cx="1556524" cy="523097"/>
            <a:chOff x="4031665" y="2291424"/>
            <a:chExt cx="1556524" cy="523097"/>
          </a:xfrm>
        </p:grpSpPr>
        <p:sp>
          <p:nvSpPr>
            <p:cNvPr id="130" name="矩形: 圆角 50">
              <a:extLst>
                <a:ext uri="{FF2B5EF4-FFF2-40B4-BE49-F238E27FC236}">
                  <a16:creationId xmlns:a16="http://schemas.microsoft.com/office/drawing/2014/main" id="{6707CDA5-C99B-A902-1453-49A216719B27}"/>
                </a:ext>
              </a:extLst>
            </p:cNvPr>
            <p:cNvSpPr/>
            <p:nvPr/>
          </p:nvSpPr>
          <p:spPr>
            <a:xfrm>
              <a:off x="4031665" y="2291424"/>
              <a:ext cx="1461600" cy="523097"/>
            </a:xfrm>
            <a:prstGeom prst="roundRect">
              <a:avLst/>
            </a:prstGeom>
            <a:solidFill>
              <a:srgbClr val="00728D"/>
            </a:solidFill>
            <a:ln w="6055" cap="flat">
              <a:noFill/>
              <a:prstDash val="solid"/>
              <a:miter/>
            </a:ln>
          </p:spPr>
          <p:txBody>
            <a:bodyPr rtlCol="0" anchor="ctr"/>
            <a:lstStyle/>
            <a:p>
              <a:pPr algn="ctr"/>
              <a:r>
                <a:rPr lang="en-US" altLang="zh-CN" sz="1200" b="1">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p>
          </p:txBody>
        </p:sp>
        <p:grpSp>
          <p:nvGrpSpPr>
            <p:cNvPr id="118" name="Group 207">
              <a:extLst>
                <a:ext uri="{FF2B5EF4-FFF2-40B4-BE49-F238E27FC236}">
                  <a16:creationId xmlns:a16="http://schemas.microsoft.com/office/drawing/2014/main" id="{34991CAC-E352-AA1A-FC8C-95DA5341D2BC}"/>
                </a:ext>
              </a:extLst>
            </p:cNvPr>
            <p:cNvGrpSpPr/>
            <p:nvPr/>
          </p:nvGrpSpPr>
          <p:grpSpPr>
            <a:xfrm>
              <a:off x="4125815" y="2405947"/>
              <a:ext cx="288000" cy="288000"/>
              <a:chOff x="2797176" y="3968750"/>
              <a:chExt cx="603250" cy="600075"/>
            </a:xfrm>
          </p:grpSpPr>
          <p:sp>
            <p:nvSpPr>
              <p:cNvPr id="119" name="Oval 222">
                <a:extLst>
                  <a:ext uri="{FF2B5EF4-FFF2-40B4-BE49-F238E27FC236}">
                    <a16:creationId xmlns:a16="http://schemas.microsoft.com/office/drawing/2014/main" id="{EBEF354F-4401-D5E6-821F-81AAA80CEB95}"/>
                  </a:ext>
                </a:extLst>
              </p:cNvPr>
              <p:cNvSpPr>
                <a:spLocks noChangeArrowheads="1"/>
              </p:cNvSpPr>
              <p:nvPr/>
            </p:nvSpPr>
            <p:spPr bwMode="auto">
              <a:xfrm>
                <a:off x="2809876" y="3981450"/>
                <a:ext cx="577850" cy="57467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20" name="Group 209">
                <a:extLst>
                  <a:ext uri="{FF2B5EF4-FFF2-40B4-BE49-F238E27FC236}">
                    <a16:creationId xmlns:a16="http://schemas.microsoft.com/office/drawing/2014/main" id="{AC83CF7C-E385-90F7-EFBF-7B6B9A404A03}"/>
                  </a:ext>
                </a:extLst>
              </p:cNvPr>
              <p:cNvGrpSpPr/>
              <p:nvPr/>
            </p:nvGrpSpPr>
            <p:grpSpPr>
              <a:xfrm>
                <a:off x="2797176" y="3968750"/>
                <a:ext cx="603250" cy="600075"/>
                <a:chOff x="2797176" y="3968750"/>
                <a:chExt cx="603250" cy="600075"/>
              </a:xfrm>
              <a:solidFill>
                <a:srgbClr val="937CB9"/>
              </a:solidFill>
            </p:grpSpPr>
            <p:sp>
              <p:nvSpPr>
                <p:cNvPr id="121" name="Freeform 223">
                  <a:extLst>
                    <a:ext uri="{FF2B5EF4-FFF2-40B4-BE49-F238E27FC236}">
                      <a16:creationId xmlns:a16="http://schemas.microsoft.com/office/drawing/2014/main" id="{9449D0A0-8504-572B-E1AD-DD3CF62D4FAD}"/>
                    </a:ext>
                  </a:extLst>
                </p:cNvPr>
                <p:cNvSpPr>
                  <a:spLocks/>
                </p:cNvSpPr>
                <p:nvPr/>
              </p:nvSpPr>
              <p:spPr bwMode="auto">
                <a:xfrm>
                  <a:off x="2797176" y="3968750"/>
                  <a:ext cx="603250" cy="600075"/>
                </a:xfrm>
                <a:custGeom>
                  <a:avLst/>
                  <a:gdLst>
                    <a:gd name="T0" fmla="*/ 95 w 190"/>
                    <a:gd name="T1" fmla="*/ 185 h 189"/>
                    <a:gd name="T2" fmla="*/ 95 w 190"/>
                    <a:gd name="T3" fmla="*/ 189 h 189"/>
                    <a:gd name="T4" fmla="*/ 190 w 190"/>
                    <a:gd name="T5" fmla="*/ 95 h 189"/>
                    <a:gd name="T6" fmla="*/ 95 w 190"/>
                    <a:gd name="T7" fmla="*/ 0 h 189"/>
                    <a:gd name="T8" fmla="*/ 0 w 190"/>
                    <a:gd name="T9" fmla="*/ 95 h 189"/>
                    <a:gd name="T10" fmla="*/ 95 w 190"/>
                    <a:gd name="T11" fmla="*/ 189 h 189"/>
                    <a:gd name="T12" fmla="*/ 95 w 190"/>
                    <a:gd name="T13" fmla="*/ 185 h 189"/>
                    <a:gd name="T14" fmla="*/ 95 w 190"/>
                    <a:gd name="T15" fmla="*/ 181 h 189"/>
                    <a:gd name="T16" fmla="*/ 34 w 190"/>
                    <a:gd name="T17" fmla="*/ 156 h 189"/>
                    <a:gd name="T18" fmla="*/ 8 w 190"/>
                    <a:gd name="T19" fmla="*/ 95 h 189"/>
                    <a:gd name="T20" fmla="*/ 34 w 190"/>
                    <a:gd name="T21" fmla="*/ 33 h 189"/>
                    <a:gd name="T22" fmla="*/ 95 w 190"/>
                    <a:gd name="T23" fmla="*/ 8 h 189"/>
                    <a:gd name="T24" fmla="*/ 156 w 190"/>
                    <a:gd name="T25" fmla="*/ 33 h 189"/>
                    <a:gd name="T26" fmla="*/ 182 w 190"/>
                    <a:gd name="T27" fmla="*/ 95 h 189"/>
                    <a:gd name="T28" fmla="*/ 156 w 190"/>
                    <a:gd name="T29" fmla="*/ 156 h 189"/>
                    <a:gd name="T30" fmla="*/ 95 w 190"/>
                    <a:gd name="T31" fmla="*/ 181 h 189"/>
                    <a:gd name="T32" fmla="*/ 95 w 190"/>
                    <a:gd name="T33" fmla="*/ 18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189">
                      <a:moveTo>
                        <a:pt x="95" y="185"/>
                      </a:moveTo>
                      <a:cubicBezTo>
                        <a:pt x="95" y="189"/>
                        <a:pt x="95" y="189"/>
                        <a:pt x="95" y="189"/>
                      </a:cubicBezTo>
                      <a:cubicBezTo>
                        <a:pt x="147" y="189"/>
                        <a:pt x="190" y="147"/>
                        <a:pt x="190" y="95"/>
                      </a:cubicBezTo>
                      <a:cubicBezTo>
                        <a:pt x="190" y="42"/>
                        <a:pt x="147" y="0"/>
                        <a:pt x="95" y="0"/>
                      </a:cubicBezTo>
                      <a:cubicBezTo>
                        <a:pt x="43" y="0"/>
                        <a:pt x="0" y="42"/>
                        <a:pt x="0" y="95"/>
                      </a:cubicBezTo>
                      <a:cubicBezTo>
                        <a:pt x="0" y="147"/>
                        <a:pt x="43" y="189"/>
                        <a:pt x="95" y="189"/>
                      </a:cubicBezTo>
                      <a:cubicBezTo>
                        <a:pt x="95" y="185"/>
                        <a:pt x="95" y="185"/>
                        <a:pt x="95" y="185"/>
                      </a:cubicBezTo>
                      <a:cubicBezTo>
                        <a:pt x="95" y="181"/>
                        <a:pt x="95" y="181"/>
                        <a:pt x="95" y="181"/>
                      </a:cubicBezTo>
                      <a:cubicBezTo>
                        <a:pt x="71" y="181"/>
                        <a:pt x="50" y="172"/>
                        <a:pt x="34" y="156"/>
                      </a:cubicBezTo>
                      <a:cubicBezTo>
                        <a:pt x="18" y="140"/>
                        <a:pt x="8" y="119"/>
                        <a:pt x="8" y="95"/>
                      </a:cubicBezTo>
                      <a:cubicBezTo>
                        <a:pt x="8" y="71"/>
                        <a:pt x="18" y="49"/>
                        <a:pt x="34" y="33"/>
                      </a:cubicBezTo>
                      <a:cubicBezTo>
                        <a:pt x="50" y="18"/>
                        <a:pt x="71" y="8"/>
                        <a:pt x="95" y="8"/>
                      </a:cubicBezTo>
                      <a:cubicBezTo>
                        <a:pt x="119" y="8"/>
                        <a:pt x="141" y="18"/>
                        <a:pt x="156" y="33"/>
                      </a:cubicBezTo>
                      <a:cubicBezTo>
                        <a:pt x="172" y="49"/>
                        <a:pt x="182" y="71"/>
                        <a:pt x="182" y="95"/>
                      </a:cubicBezTo>
                      <a:cubicBezTo>
                        <a:pt x="182" y="119"/>
                        <a:pt x="172" y="140"/>
                        <a:pt x="156" y="156"/>
                      </a:cubicBezTo>
                      <a:cubicBezTo>
                        <a:pt x="141" y="172"/>
                        <a:pt x="119" y="181"/>
                        <a:pt x="95" y="181"/>
                      </a:cubicBezTo>
                      <a:lnTo>
                        <a:pt x="95" y="185"/>
                      </a:lnTo>
                      <a:close/>
                    </a:path>
                  </a:pathLst>
                </a:custGeom>
                <a:solidFill>
                  <a:srgbClr val="007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22" name="Group 211">
                  <a:extLst>
                    <a:ext uri="{FF2B5EF4-FFF2-40B4-BE49-F238E27FC236}">
                      <a16:creationId xmlns:a16="http://schemas.microsoft.com/office/drawing/2014/main" id="{37B4C313-5C1B-8698-5AE5-36BAABA5BB59}"/>
                    </a:ext>
                  </a:extLst>
                </p:cNvPr>
                <p:cNvGrpSpPr/>
                <p:nvPr/>
              </p:nvGrpSpPr>
              <p:grpSpPr>
                <a:xfrm>
                  <a:off x="2952751" y="4114800"/>
                  <a:ext cx="295275" cy="292100"/>
                  <a:chOff x="2952751" y="4114800"/>
                  <a:chExt cx="295275" cy="292100"/>
                </a:xfrm>
                <a:grpFill/>
              </p:grpSpPr>
              <p:sp>
                <p:nvSpPr>
                  <p:cNvPr id="123" name="Freeform 224">
                    <a:extLst>
                      <a:ext uri="{FF2B5EF4-FFF2-40B4-BE49-F238E27FC236}">
                        <a16:creationId xmlns:a16="http://schemas.microsoft.com/office/drawing/2014/main" id="{30D29FAA-971D-799F-486A-7ACED2F9CAD3}"/>
                      </a:ext>
                    </a:extLst>
                  </p:cNvPr>
                  <p:cNvSpPr>
                    <a:spLocks noEditPoints="1"/>
                  </p:cNvSpPr>
                  <p:nvPr/>
                </p:nvSpPr>
                <p:spPr bwMode="auto">
                  <a:xfrm>
                    <a:off x="2952751" y="4114800"/>
                    <a:ext cx="295275" cy="292100"/>
                  </a:xfrm>
                  <a:custGeom>
                    <a:avLst/>
                    <a:gdLst>
                      <a:gd name="T0" fmla="*/ 90 w 93"/>
                      <a:gd name="T1" fmla="*/ 29 h 92"/>
                      <a:gd name="T2" fmla="*/ 49 w 93"/>
                      <a:gd name="T3" fmla="*/ 2 h 92"/>
                      <a:gd name="T4" fmla="*/ 43 w 93"/>
                      <a:gd name="T5" fmla="*/ 2 h 92"/>
                      <a:gd name="T6" fmla="*/ 2 w 93"/>
                      <a:gd name="T7" fmla="*/ 29 h 92"/>
                      <a:gd name="T8" fmla="*/ 0 w 93"/>
                      <a:gd name="T9" fmla="*/ 34 h 92"/>
                      <a:gd name="T10" fmla="*/ 0 w 93"/>
                      <a:gd name="T11" fmla="*/ 86 h 92"/>
                      <a:gd name="T12" fmla="*/ 6 w 93"/>
                      <a:gd name="T13" fmla="*/ 92 h 92"/>
                      <a:gd name="T14" fmla="*/ 87 w 93"/>
                      <a:gd name="T15" fmla="*/ 92 h 92"/>
                      <a:gd name="T16" fmla="*/ 93 w 93"/>
                      <a:gd name="T17" fmla="*/ 86 h 92"/>
                      <a:gd name="T18" fmla="*/ 93 w 93"/>
                      <a:gd name="T19" fmla="*/ 34 h 92"/>
                      <a:gd name="T20" fmla="*/ 90 w 93"/>
                      <a:gd name="T21" fmla="*/ 29 h 92"/>
                      <a:gd name="T22" fmla="*/ 87 w 93"/>
                      <a:gd name="T23" fmla="*/ 42 h 92"/>
                      <a:gd name="T24" fmla="*/ 46 w 93"/>
                      <a:gd name="T25" fmla="*/ 69 h 92"/>
                      <a:gd name="T26" fmla="*/ 6 w 93"/>
                      <a:gd name="T27" fmla="*/ 42 h 92"/>
                      <a:gd name="T28" fmla="*/ 6 w 93"/>
                      <a:gd name="T29" fmla="*/ 37 h 92"/>
                      <a:gd name="T30" fmla="*/ 9 w 93"/>
                      <a:gd name="T31" fmla="*/ 34 h 92"/>
                      <a:gd name="T32" fmla="*/ 84 w 93"/>
                      <a:gd name="T33" fmla="*/ 34 h 92"/>
                      <a:gd name="T34" fmla="*/ 87 w 93"/>
                      <a:gd name="T35" fmla="*/ 37 h 92"/>
                      <a:gd name="T36" fmla="*/ 87 w 93"/>
                      <a:gd name="T37"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92">
                        <a:moveTo>
                          <a:pt x="90" y="29"/>
                        </a:moveTo>
                        <a:cubicBezTo>
                          <a:pt x="49" y="2"/>
                          <a:pt x="49" y="2"/>
                          <a:pt x="49" y="2"/>
                        </a:cubicBezTo>
                        <a:cubicBezTo>
                          <a:pt x="47" y="0"/>
                          <a:pt x="45" y="0"/>
                          <a:pt x="43" y="2"/>
                        </a:cubicBezTo>
                        <a:cubicBezTo>
                          <a:pt x="2" y="29"/>
                          <a:pt x="2" y="29"/>
                          <a:pt x="2" y="29"/>
                        </a:cubicBezTo>
                        <a:cubicBezTo>
                          <a:pt x="1" y="30"/>
                          <a:pt x="0" y="32"/>
                          <a:pt x="0" y="34"/>
                        </a:cubicBezTo>
                        <a:cubicBezTo>
                          <a:pt x="0" y="86"/>
                          <a:pt x="0" y="86"/>
                          <a:pt x="0" y="86"/>
                        </a:cubicBezTo>
                        <a:cubicBezTo>
                          <a:pt x="0" y="89"/>
                          <a:pt x="2" y="92"/>
                          <a:pt x="6" y="92"/>
                        </a:cubicBezTo>
                        <a:cubicBezTo>
                          <a:pt x="87" y="92"/>
                          <a:pt x="87" y="92"/>
                          <a:pt x="87" y="92"/>
                        </a:cubicBezTo>
                        <a:cubicBezTo>
                          <a:pt x="90" y="92"/>
                          <a:pt x="93" y="89"/>
                          <a:pt x="93" y="86"/>
                        </a:cubicBezTo>
                        <a:cubicBezTo>
                          <a:pt x="93" y="34"/>
                          <a:pt x="93" y="34"/>
                          <a:pt x="93" y="34"/>
                        </a:cubicBezTo>
                        <a:cubicBezTo>
                          <a:pt x="93" y="32"/>
                          <a:pt x="92" y="30"/>
                          <a:pt x="90" y="29"/>
                        </a:cubicBezTo>
                        <a:close/>
                        <a:moveTo>
                          <a:pt x="87" y="42"/>
                        </a:moveTo>
                        <a:cubicBezTo>
                          <a:pt x="46" y="69"/>
                          <a:pt x="46" y="69"/>
                          <a:pt x="46" y="69"/>
                        </a:cubicBezTo>
                        <a:cubicBezTo>
                          <a:pt x="6" y="42"/>
                          <a:pt x="6" y="42"/>
                          <a:pt x="6" y="42"/>
                        </a:cubicBezTo>
                        <a:cubicBezTo>
                          <a:pt x="6" y="37"/>
                          <a:pt x="6" y="37"/>
                          <a:pt x="6" y="37"/>
                        </a:cubicBezTo>
                        <a:cubicBezTo>
                          <a:pt x="6" y="35"/>
                          <a:pt x="7" y="34"/>
                          <a:pt x="9" y="34"/>
                        </a:cubicBezTo>
                        <a:cubicBezTo>
                          <a:pt x="84" y="34"/>
                          <a:pt x="84" y="34"/>
                          <a:pt x="84" y="34"/>
                        </a:cubicBezTo>
                        <a:cubicBezTo>
                          <a:pt x="85" y="34"/>
                          <a:pt x="87" y="35"/>
                          <a:pt x="87" y="37"/>
                        </a:cubicBezTo>
                        <a:lnTo>
                          <a:pt x="87" y="42"/>
                        </a:lnTo>
                        <a:close/>
                      </a:path>
                    </a:pathLst>
                  </a:custGeom>
                  <a:solidFill>
                    <a:srgbClr val="00728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Freeform 225">
                    <a:extLst>
                      <a:ext uri="{FF2B5EF4-FFF2-40B4-BE49-F238E27FC236}">
                        <a16:creationId xmlns:a16="http://schemas.microsoft.com/office/drawing/2014/main" id="{6F8901D5-D403-1855-8C64-672CEFBCF558}"/>
                      </a:ext>
                    </a:extLst>
                  </p:cNvPr>
                  <p:cNvSpPr>
                    <a:spLocks noEditPoints="1"/>
                  </p:cNvSpPr>
                  <p:nvPr/>
                </p:nvSpPr>
                <p:spPr bwMode="auto">
                  <a:xfrm>
                    <a:off x="3013076" y="4248150"/>
                    <a:ext cx="174625" cy="69850"/>
                  </a:xfrm>
                  <a:custGeom>
                    <a:avLst/>
                    <a:gdLst>
                      <a:gd name="T0" fmla="*/ 26 w 110"/>
                      <a:gd name="T1" fmla="*/ 26 h 44"/>
                      <a:gd name="T2" fmla="*/ 82 w 110"/>
                      <a:gd name="T3" fmla="*/ 26 h 44"/>
                      <a:gd name="T4" fmla="*/ 94 w 110"/>
                      <a:gd name="T5" fmla="*/ 18 h 44"/>
                      <a:gd name="T6" fmla="*/ 14 w 110"/>
                      <a:gd name="T7" fmla="*/ 18 h 44"/>
                      <a:gd name="T8" fmla="*/ 26 w 110"/>
                      <a:gd name="T9" fmla="*/ 26 h 44"/>
                      <a:gd name="T10" fmla="*/ 52 w 110"/>
                      <a:gd name="T11" fmla="*/ 44 h 44"/>
                      <a:gd name="T12" fmla="*/ 56 w 110"/>
                      <a:gd name="T13" fmla="*/ 44 h 44"/>
                      <a:gd name="T14" fmla="*/ 68 w 110"/>
                      <a:gd name="T15" fmla="*/ 36 h 44"/>
                      <a:gd name="T16" fmla="*/ 40 w 110"/>
                      <a:gd name="T17" fmla="*/ 36 h 44"/>
                      <a:gd name="T18" fmla="*/ 52 w 110"/>
                      <a:gd name="T19" fmla="*/ 44 h 44"/>
                      <a:gd name="T20" fmla="*/ 0 w 110"/>
                      <a:gd name="T21" fmla="*/ 0 h 44"/>
                      <a:gd name="T22" fmla="*/ 0 w 110"/>
                      <a:gd name="T23" fmla="*/ 8 h 44"/>
                      <a:gd name="T24" fmla="*/ 0 w 110"/>
                      <a:gd name="T25" fmla="*/ 8 h 44"/>
                      <a:gd name="T26" fmla="*/ 108 w 110"/>
                      <a:gd name="T27" fmla="*/ 8 h 44"/>
                      <a:gd name="T28" fmla="*/ 110 w 110"/>
                      <a:gd name="T29" fmla="*/ 8 h 44"/>
                      <a:gd name="T30" fmla="*/ 110 w 110"/>
                      <a:gd name="T31" fmla="*/ 0 h 44"/>
                      <a:gd name="T32" fmla="*/ 0 w 110"/>
                      <a:gd name="T3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 h="44">
                        <a:moveTo>
                          <a:pt x="26" y="26"/>
                        </a:moveTo>
                        <a:lnTo>
                          <a:pt x="82" y="26"/>
                        </a:lnTo>
                        <a:lnTo>
                          <a:pt x="94" y="18"/>
                        </a:lnTo>
                        <a:lnTo>
                          <a:pt x="14" y="18"/>
                        </a:lnTo>
                        <a:lnTo>
                          <a:pt x="26" y="26"/>
                        </a:lnTo>
                        <a:close/>
                        <a:moveTo>
                          <a:pt x="52" y="44"/>
                        </a:moveTo>
                        <a:lnTo>
                          <a:pt x="56" y="44"/>
                        </a:lnTo>
                        <a:lnTo>
                          <a:pt x="68" y="36"/>
                        </a:lnTo>
                        <a:lnTo>
                          <a:pt x="40" y="36"/>
                        </a:lnTo>
                        <a:lnTo>
                          <a:pt x="52" y="44"/>
                        </a:lnTo>
                        <a:close/>
                        <a:moveTo>
                          <a:pt x="0" y="0"/>
                        </a:moveTo>
                        <a:lnTo>
                          <a:pt x="0" y="8"/>
                        </a:lnTo>
                        <a:lnTo>
                          <a:pt x="0" y="8"/>
                        </a:lnTo>
                        <a:lnTo>
                          <a:pt x="108" y="8"/>
                        </a:lnTo>
                        <a:lnTo>
                          <a:pt x="110" y="8"/>
                        </a:lnTo>
                        <a:lnTo>
                          <a:pt x="110" y="0"/>
                        </a:lnTo>
                        <a:lnTo>
                          <a:pt x="0" y="0"/>
                        </a:lnTo>
                        <a:close/>
                      </a:path>
                    </a:pathLst>
                  </a:custGeom>
                  <a:solidFill>
                    <a:srgbClr val="00728D"/>
                  </a:solidFill>
                  <a:ln>
                    <a:solidFill>
                      <a:srgbClr val="00728D"/>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grpSp>
        <p:sp>
          <p:nvSpPr>
            <p:cNvPr id="7" name="文本框 6">
              <a:extLst>
                <a:ext uri="{FF2B5EF4-FFF2-40B4-BE49-F238E27FC236}">
                  <a16:creationId xmlns:a16="http://schemas.microsoft.com/office/drawing/2014/main" id="{C8842435-E749-8684-14EF-6169EB91948F}"/>
                </a:ext>
              </a:extLst>
            </p:cNvPr>
            <p:cNvSpPr txBox="1"/>
            <p:nvPr/>
          </p:nvSpPr>
          <p:spPr>
            <a:xfrm>
              <a:off x="4192975" y="2313783"/>
              <a:ext cx="1395214" cy="461665"/>
            </a:xfrm>
            <a:prstGeom prst="rect">
              <a:avLst/>
            </a:prstGeom>
            <a:noFill/>
          </p:spPr>
          <p:txBody>
            <a:bodyPr wrap="square" rtlCol="0">
              <a:spAutoFit/>
            </a:bodyPr>
            <a:lstStyle/>
            <a:p>
              <a:pPr algn="ctr"/>
              <a:r>
                <a:rPr lang="en-US" altLang="zh-CN" sz="1200" b="1">
                  <a:solidFill>
                    <a:schemeClr val="bg1"/>
                  </a:solidFill>
                  <a:latin typeface="微软雅黑" panose="020B0503020204020204" pitchFamily="34" charset="-122"/>
                  <a:ea typeface="微软雅黑" panose="020B0503020204020204" pitchFamily="34" charset="-122"/>
                  <a:sym typeface="Arial" panose="020B0604020202020204" pitchFamily="34" charset="0"/>
                </a:rPr>
                <a:t>Project Intelligence</a:t>
              </a:r>
              <a:endParaRPr lang="zh-CN" altLang="en-US" sz="1200" b="1">
                <a:latin typeface="微软雅黑" panose="020B0503020204020204" pitchFamily="34" charset="-122"/>
                <a:ea typeface="微软雅黑" panose="020B0503020204020204" pitchFamily="34" charset="-122"/>
              </a:endParaRPr>
            </a:p>
          </p:txBody>
        </p:sp>
      </p:grpSp>
      <p:sp>
        <p:nvSpPr>
          <p:cNvPr id="13" name="内容占位符 8">
            <a:extLst>
              <a:ext uri="{FF2B5EF4-FFF2-40B4-BE49-F238E27FC236}">
                <a16:creationId xmlns:a16="http://schemas.microsoft.com/office/drawing/2014/main" id="{DC2D648B-D2D8-3CFB-2FE2-BB4AFC928AE8}"/>
              </a:ext>
            </a:extLst>
          </p:cNvPr>
          <p:cNvSpPr txBox="1">
            <a:spLocks/>
          </p:cNvSpPr>
          <p:nvPr/>
        </p:nvSpPr>
        <p:spPr>
          <a:xfrm>
            <a:off x="413680" y="646179"/>
            <a:ext cx="10097660" cy="343877"/>
          </a:xfrm>
          <a:prstGeom prst="rect">
            <a:avLst/>
          </a:prstGeom>
        </p:spPr>
        <p:txBody>
          <a:bodyPr wrap="square">
            <a:spAutoFit/>
          </a:bodyPr>
          <a:lstStyle>
            <a:defPPr>
              <a:defRPr lang="zh-CN"/>
            </a:defPPr>
            <a:lvl1pPr marL="0" indent="0" algn="l" defTabSz="914400" rtl="0" eaLnBrk="1" fontAlgn="base" latinLnBrk="0" hangingPunct="1">
              <a:lnSpc>
                <a:spcPct val="120000"/>
              </a:lnSpc>
              <a:spcBef>
                <a:spcPts val="1000"/>
              </a:spcBef>
              <a:buFont typeface="Arial" panose="020B0604020202020204" pitchFamily="34" charset="0"/>
              <a:buNone/>
              <a:defRPr lang="zh-CN" altLang="en-US" sz="20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1500" dirty="0">
                <a:solidFill>
                  <a:schemeClr val="tx1">
                    <a:lumMod val="75000"/>
                    <a:lumOff val="25000"/>
                  </a:schemeClr>
                </a:solidFill>
                <a:latin typeface="Arial" panose="020B0604020202020204" pitchFamily="34" charset="0"/>
                <a:ea typeface="微软雅黑 Light" panose="020B0502040204020203" pitchFamily="34" charset="-122"/>
                <a:cs typeface="Arial" panose="020B0604020202020204" pitchFamily="34" charset="0"/>
              </a:rPr>
              <a:t>Drive Timely, Clear, and Efficient Research with T+1 Updates.</a:t>
            </a:r>
            <a:endParaRPr kumimoji="1" lang="zh-CN" altLang="en-US" sz="1500" dirty="0">
              <a:solidFill>
                <a:schemeClr val="tx1">
                  <a:lumMod val="75000"/>
                  <a:lumOff val="25000"/>
                </a:schemeClr>
              </a:solidFill>
              <a:latin typeface="Arial" panose="020B0604020202020204" pitchFamily="34" charset="0"/>
              <a:ea typeface="微软雅黑 Light" panose="020B0502040204020203" pitchFamily="34" charset="-122"/>
              <a:cs typeface="Arial" panose="020B0604020202020204" pitchFamily="34" charset="0"/>
            </a:endParaRPr>
          </a:p>
        </p:txBody>
      </p:sp>
      <p:grpSp>
        <p:nvGrpSpPr>
          <p:cNvPr id="24" name="Group 23">
            <a:extLst>
              <a:ext uri="{FF2B5EF4-FFF2-40B4-BE49-F238E27FC236}">
                <a16:creationId xmlns:a16="http://schemas.microsoft.com/office/drawing/2014/main" id="{9B855404-60CF-81F0-0CEE-EDBA2385A62D}"/>
              </a:ext>
            </a:extLst>
          </p:cNvPr>
          <p:cNvGrpSpPr/>
          <p:nvPr/>
        </p:nvGrpSpPr>
        <p:grpSpPr>
          <a:xfrm>
            <a:off x="8199931" y="2300251"/>
            <a:ext cx="1560007" cy="523097"/>
            <a:chOff x="7476520" y="2293718"/>
            <a:chExt cx="1560007" cy="523097"/>
          </a:xfrm>
        </p:grpSpPr>
        <p:sp>
          <p:nvSpPr>
            <p:cNvPr id="25" name="矩形: 圆角 50">
              <a:extLst>
                <a:ext uri="{FF2B5EF4-FFF2-40B4-BE49-F238E27FC236}">
                  <a16:creationId xmlns:a16="http://schemas.microsoft.com/office/drawing/2014/main" id="{9747550E-C78B-0124-54A9-169FB6C21633}"/>
                </a:ext>
              </a:extLst>
            </p:cNvPr>
            <p:cNvSpPr/>
            <p:nvPr/>
          </p:nvSpPr>
          <p:spPr>
            <a:xfrm>
              <a:off x="7476520" y="2293718"/>
              <a:ext cx="1461600" cy="523097"/>
            </a:xfrm>
            <a:prstGeom prst="roundRect">
              <a:avLst/>
            </a:prstGeom>
            <a:solidFill>
              <a:srgbClr val="217555"/>
            </a:solidFill>
            <a:ln w="6055" cap="flat">
              <a:noFill/>
              <a:prstDash val="solid"/>
              <a:miter/>
            </a:ln>
          </p:spPr>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7" name="组合 126">
              <a:extLst>
                <a:ext uri="{FF2B5EF4-FFF2-40B4-BE49-F238E27FC236}">
                  <a16:creationId xmlns:a16="http://schemas.microsoft.com/office/drawing/2014/main" id="{2CC2FA12-116D-5D3D-AD1A-E4A76A028AFE}"/>
                </a:ext>
              </a:extLst>
            </p:cNvPr>
            <p:cNvGrpSpPr/>
            <p:nvPr/>
          </p:nvGrpSpPr>
          <p:grpSpPr>
            <a:xfrm>
              <a:off x="7551754" y="2416719"/>
              <a:ext cx="288000" cy="288000"/>
              <a:chOff x="8324837" y="3015955"/>
              <a:chExt cx="344842" cy="344762"/>
            </a:xfrm>
          </p:grpSpPr>
          <p:sp>
            <p:nvSpPr>
              <p:cNvPr id="29" name="Oval 226">
                <a:extLst>
                  <a:ext uri="{FF2B5EF4-FFF2-40B4-BE49-F238E27FC236}">
                    <a16:creationId xmlns:a16="http://schemas.microsoft.com/office/drawing/2014/main" id="{D1704DBC-27B1-D40F-1886-EE1CFD4D6A14}"/>
                  </a:ext>
                </a:extLst>
              </p:cNvPr>
              <p:cNvSpPr>
                <a:spLocks noChangeArrowheads="1"/>
              </p:cNvSpPr>
              <p:nvPr/>
            </p:nvSpPr>
            <p:spPr bwMode="auto">
              <a:xfrm>
                <a:off x="8324837" y="3015955"/>
                <a:ext cx="344842" cy="344762"/>
              </a:xfrm>
              <a:prstGeom prst="ellipse">
                <a:avLst/>
              </a:prstGeom>
              <a:solidFill>
                <a:srgbClr val="FFFFFF"/>
              </a:solidFill>
              <a:ln w="9525">
                <a:solidFill>
                  <a:srgbClr val="0C7E68"/>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Freeform 228">
                <a:extLst>
                  <a:ext uri="{FF2B5EF4-FFF2-40B4-BE49-F238E27FC236}">
                    <a16:creationId xmlns:a16="http://schemas.microsoft.com/office/drawing/2014/main" id="{4B519EC7-8B3B-A9C9-7848-23B2A1439E89}"/>
                  </a:ext>
                </a:extLst>
              </p:cNvPr>
              <p:cNvSpPr>
                <a:spLocks noEditPoints="1"/>
              </p:cNvSpPr>
              <p:nvPr/>
            </p:nvSpPr>
            <p:spPr bwMode="auto">
              <a:xfrm>
                <a:off x="8425257" y="3090239"/>
                <a:ext cx="151579" cy="192381"/>
              </a:xfrm>
              <a:custGeom>
                <a:avLst/>
                <a:gdLst>
                  <a:gd name="T0" fmla="*/ 116 w 160"/>
                  <a:gd name="T1" fmla="*/ 58 h 202"/>
                  <a:gd name="T2" fmla="*/ 26 w 160"/>
                  <a:gd name="T3" fmla="*/ 58 h 202"/>
                  <a:gd name="T4" fmla="*/ 26 w 160"/>
                  <a:gd name="T5" fmla="*/ 70 h 202"/>
                  <a:gd name="T6" fmla="*/ 116 w 160"/>
                  <a:gd name="T7" fmla="*/ 70 h 202"/>
                  <a:gd name="T8" fmla="*/ 116 w 160"/>
                  <a:gd name="T9" fmla="*/ 58 h 202"/>
                  <a:gd name="T10" fmla="*/ 116 w 160"/>
                  <a:gd name="T11" fmla="*/ 82 h 202"/>
                  <a:gd name="T12" fmla="*/ 26 w 160"/>
                  <a:gd name="T13" fmla="*/ 82 h 202"/>
                  <a:gd name="T14" fmla="*/ 26 w 160"/>
                  <a:gd name="T15" fmla="*/ 96 h 202"/>
                  <a:gd name="T16" fmla="*/ 116 w 160"/>
                  <a:gd name="T17" fmla="*/ 96 h 202"/>
                  <a:gd name="T18" fmla="*/ 116 w 160"/>
                  <a:gd name="T19" fmla="*/ 82 h 202"/>
                  <a:gd name="T20" fmla="*/ 116 w 160"/>
                  <a:gd name="T21" fmla="*/ 34 h 202"/>
                  <a:gd name="T22" fmla="*/ 26 w 160"/>
                  <a:gd name="T23" fmla="*/ 34 h 202"/>
                  <a:gd name="T24" fmla="*/ 26 w 160"/>
                  <a:gd name="T25" fmla="*/ 46 h 202"/>
                  <a:gd name="T26" fmla="*/ 116 w 160"/>
                  <a:gd name="T27" fmla="*/ 46 h 202"/>
                  <a:gd name="T28" fmla="*/ 116 w 160"/>
                  <a:gd name="T29" fmla="*/ 34 h 202"/>
                  <a:gd name="T30" fmla="*/ 26 w 160"/>
                  <a:gd name="T31" fmla="*/ 120 h 202"/>
                  <a:gd name="T32" fmla="*/ 72 w 160"/>
                  <a:gd name="T33" fmla="*/ 120 h 202"/>
                  <a:gd name="T34" fmla="*/ 72 w 160"/>
                  <a:gd name="T35" fmla="*/ 108 h 202"/>
                  <a:gd name="T36" fmla="*/ 26 w 160"/>
                  <a:gd name="T37" fmla="*/ 108 h 202"/>
                  <a:gd name="T38" fmla="*/ 26 w 160"/>
                  <a:gd name="T39" fmla="*/ 120 h 202"/>
                  <a:gd name="T40" fmla="*/ 142 w 160"/>
                  <a:gd name="T41" fmla="*/ 18 h 202"/>
                  <a:gd name="T42" fmla="*/ 142 w 160"/>
                  <a:gd name="T43" fmla="*/ 0 h 202"/>
                  <a:gd name="T44" fmla="*/ 0 w 160"/>
                  <a:gd name="T45" fmla="*/ 0 h 202"/>
                  <a:gd name="T46" fmla="*/ 0 w 160"/>
                  <a:gd name="T47" fmla="*/ 184 h 202"/>
                  <a:gd name="T48" fmla="*/ 18 w 160"/>
                  <a:gd name="T49" fmla="*/ 184 h 202"/>
                  <a:gd name="T50" fmla="*/ 18 w 160"/>
                  <a:gd name="T51" fmla="*/ 202 h 202"/>
                  <a:gd name="T52" fmla="*/ 160 w 160"/>
                  <a:gd name="T53" fmla="*/ 202 h 202"/>
                  <a:gd name="T54" fmla="*/ 160 w 160"/>
                  <a:gd name="T55" fmla="*/ 18 h 202"/>
                  <a:gd name="T56" fmla="*/ 142 w 160"/>
                  <a:gd name="T57" fmla="*/ 18 h 202"/>
                  <a:gd name="T58" fmla="*/ 10 w 160"/>
                  <a:gd name="T59" fmla="*/ 174 h 202"/>
                  <a:gd name="T60" fmla="*/ 10 w 160"/>
                  <a:gd name="T61" fmla="*/ 10 h 202"/>
                  <a:gd name="T62" fmla="*/ 132 w 160"/>
                  <a:gd name="T63" fmla="*/ 10 h 202"/>
                  <a:gd name="T64" fmla="*/ 132 w 160"/>
                  <a:gd name="T65" fmla="*/ 132 h 202"/>
                  <a:gd name="T66" fmla="*/ 90 w 160"/>
                  <a:gd name="T67" fmla="*/ 132 h 202"/>
                  <a:gd name="T68" fmla="*/ 90 w 160"/>
                  <a:gd name="T69" fmla="*/ 174 h 202"/>
                  <a:gd name="T70" fmla="*/ 10 w 160"/>
                  <a:gd name="T71" fmla="*/ 174 h 202"/>
                  <a:gd name="T72" fmla="*/ 150 w 160"/>
                  <a:gd name="T73" fmla="*/ 192 h 202"/>
                  <a:gd name="T74" fmla="*/ 28 w 160"/>
                  <a:gd name="T75" fmla="*/ 192 h 202"/>
                  <a:gd name="T76" fmla="*/ 28 w 160"/>
                  <a:gd name="T77" fmla="*/ 184 h 202"/>
                  <a:gd name="T78" fmla="*/ 96 w 160"/>
                  <a:gd name="T79" fmla="*/ 184 h 202"/>
                  <a:gd name="T80" fmla="*/ 142 w 160"/>
                  <a:gd name="T81" fmla="*/ 138 h 202"/>
                  <a:gd name="T82" fmla="*/ 142 w 160"/>
                  <a:gd name="T83" fmla="*/ 28 h 202"/>
                  <a:gd name="T84" fmla="*/ 150 w 160"/>
                  <a:gd name="T85" fmla="*/ 28 h 202"/>
                  <a:gd name="T86" fmla="*/ 150 w 160"/>
                  <a:gd name="T87"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202">
                    <a:moveTo>
                      <a:pt x="116" y="58"/>
                    </a:moveTo>
                    <a:lnTo>
                      <a:pt x="26" y="58"/>
                    </a:lnTo>
                    <a:lnTo>
                      <a:pt x="26" y="70"/>
                    </a:lnTo>
                    <a:lnTo>
                      <a:pt x="116" y="70"/>
                    </a:lnTo>
                    <a:lnTo>
                      <a:pt x="116" y="58"/>
                    </a:lnTo>
                    <a:close/>
                    <a:moveTo>
                      <a:pt x="116" y="82"/>
                    </a:moveTo>
                    <a:lnTo>
                      <a:pt x="26" y="82"/>
                    </a:lnTo>
                    <a:lnTo>
                      <a:pt x="26" y="96"/>
                    </a:lnTo>
                    <a:lnTo>
                      <a:pt x="116" y="96"/>
                    </a:lnTo>
                    <a:lnTo>
                      <a:pt x="116" y="82"/>
                    </a:lnTo>
                    <a:close/>
                    <a:moveTo>
                      <a:pt x="116" y="34"/>
                    </a:moveTo>
                    <a:lnTo>
                      <a:pt x="26" y="34"/>
                    </a:lnTo>
                    <a:lnTo>
                      <a:pt x="26" y="46"/>
                    </a:lnTo>
                    <a:lnTo>
                      <a:pt x="116" y="46"/>
                    </a:lnTo>
                    <a:lnTo>
                      <a:pt x="116" y="34"/>
                    </a:lnTo>
                    <a:close/>
                    <a:moveTo>
                      <a:pt x="26" y="120"/>
                    </a:moveTo>
                    <a:lnTo>
                      <a:pt x="72" y="120"/>
                    </a:lnTo>
                    <a:lnTo>
                      <a:pt x="72" y="108"/>
                    </a:lnTo>
                    <a:lnTo>
                      <a:pt x="26" y="108"/>
                    </a:lnTo>
                    <a:lnTo>
                      <a:pt x="26" y="120"/>
                    </a:lnTo>
                    <a:close/>
                    <a:moveTo>
                      <a:pt x="142" y="18"/>
                    </a:moveTo>
                    <a:lnTo>
                      <a:pt x="142" y="0"/>
                    </a:lnTo>
                    <a:lnTo>
                      <a:pt x="0" y="0"/>
                    </a:lnTo>
                    <a:lnTo>
                      <a:pt x="0" y="184"/>
                    </a:lnTo>
                    <a:lnTo>
                      <a:pt x="18" y="184"/>
                    </a:lnTo>
                    <a:lnTo>
                      <a:pt x="18" y="202"/>
                    </a:lnTo>
                    <a:lnTo>
                      <a:pt x="160" y="202"/>
                    </a:lnTo>
                    <a:lnTo>
                      <a:pt x="160" y="18"/>
                    </a:lnTo>
                    <a:lnTo>
                      <a:pt x="142" y="18"/>
                    </a:lnTo>
                    <a:close/>
                    <a:moveTo>
                      <a:pt x="10" y="174"/>
                    </a:moveTo>
                    <a:lnTo>
                      <a:pt x="10" y="10"/>
                    </a:lnTo>
                    <a:lnTo>
                      <a:pt x="132" y="10"/>
                    </a:lnTo>
                    <a:lnTo>
                      <a:pt x="132" y="132"/>
                    </a:lnTo>
                    <a:lnTo>
                      <a:pt x="90" y="132"/>
                    </a:lnTo>
                    <a:lnTo>
                      <a:pt x="90" y="174"/>
                    </a:lnTo>
                    <a:lnTo>
                      <a:pt x="10" y="174"/>
                    </a:lnTo>
                    <a:close/>
                    <a:moveTo>
                      <a:pt x="150" y="192"/>
                    </a:moveTo>
                    <a:lnTo>
                      <a:pt x="28" y="192"/>
                    </a:lnTo>
                    <a:lnTo>
                      <a:pt x="28" y="184"/>
                    </a:lnTo>
                    <a:lnTo>
                      <a:pt x="96" y="184"/>
                    </a:lnTo>
                    <a:lnTo>
                      <a:pt x="142" y="138"/>
                    </a:lnTo>
                    <a:lnTo>
                      <a:pt x="142" y="28"/>
                    </a:lnTo>
                    <a:lnTo>
                      <a:pt x="150" y="28"/>
                    </a:lnTo>
                    <a:lnTo>
                      <a:pt x="150" y="192"/>
                    </a:lnTo>
                    <a:close/>
                  </a:path>
                </a:pathLst>
              </a:custGeom>
              <a:solidFill>
                <a:srgbClr val="0C7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28" name="文本框 4">
              <a:extLst>
                <a:ext uri="{FF2B5EF4-FFF2-40B4-BE49-F238E27FC236}">
                  <a16:creationId xmlns:a16="http://schemas.microsoft.com/office/drawing/2014/main" id="{6B8345F6-7A0F-7066-D0AA-70BF7D043ED4}"/>
                </a:ext>
              </a:extLst>
            </p:cNvPr>
            <p:cNvSpPr txBox="1"/>
            <p:nvPr/>
          </p:nvSpPr>
          <p:spPr>
            <a:xfrm>
              <a:off x="7574927" y="2410024"/>
              <a:ext cx="1461600" cy="307777"/>
            </a:xfrm>
            <a:prstGeom prst="rect">
              <a:avLst/>
            </a:prstGeom>
            <a:noFill/>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More…</a:t>
              </a:r>
              <a:endParaRPr lang="zh-CN" altLang="en-US" sz="1200" b="1" dirty="0">
                <a:latin typeface="微软雅黑" panose="020B0503020204020204" pitchFamily="34" charset="-122"/>
                <a:ea typeface="微软雅黑" panose="020B0503020204020204" pitchFamily="34" charset="-122"/>
              </a:endParaRPr>
            </a:p>
          </p:txBody>
        </p:sp>
      </p:grpSp>
      <p:sp>
        <p:nvSpPr>
          <p:cNvPr id="15" name="灯片编号占位符 14">
            <a:extLst>
              <a:ext uri="{FF2B5EF4-FFF2-40B4-BE49-F238E27FC236}">
                <a16:creationId xmlns:a16="http://schemas.microsoft.com/office/drawing/2014/main" id="{02F7979D-D945-CB89-BB33-4296B376924A}"/>
              </a:ext>
            </a:extLst>
          </p:cNvPr>
          <p:cNvSpPr>
            <a:spLocks noGrp="1"/>
          </p:cNvSpPr>
          <p:nvPr>
            <p:ph type="sldNum" sz="quarter" idx="12"/>
          </p:nvPr>
        </p:nvSpPr>
        <p:spPr/>
        <p:txBody>
          <a:bodyPr/>
          <a:lstStyle/>
          <a:p>
            <a:fld id="{29A30B3B-8367-4A5C-AEBA-AFC30686285E}" type="slidenum">
              <a:rPr lang="zh-CN" altLang="en-US" smtClean="0"/>
              <a:t>3</a:t>
            </a:fld>
            <a:endParaRPr lang="zh-CN" altLang="en-US"/>
          </a:p>
        </p:txBody>
      </p:sp>
    </p:spTree>
    <p:extLst>
      <p:ext uri="{BB962C8B-B14F-4D97-AF65-F5344CB8AC3E}">
        <p14:creationId xmlns:p14="http://schemas.microsoft.com/office/powerpoint/2010/main" val="18121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092F7-6841-A007-6230-4B15DB40B43C}"/>
            </a:ext>
          </a:extLst>
        </p:cNvPr>
        <p:cNvGrpSpPr/>
        <p:nvPr/>
      </p:nvGrpSpPr>
      <p:grpSpPr>
        <a:xfrm>
          <a:off x="0" y="0"/>
          <a:ext cx="0" cy="0"/>
          <a:chOff x="0" y="0"/>
          <a:chExt cx="0" cy="0"/>
        </a:xfrm>
      </p:grpSpPr>
      <p:sp>
        <p:nvSpPr>
          <p:cNvPr id="55" name="标题 1">
            <a:extLst>
              <a:ext uri="{FF2B5EF4-FFF2-40B4-BE49-F238E27FC236}">
                <a16:creationId xmlns:a16="http://schemas.microsoft.com/office/drawing/2014/main" id="{1E0CD205-97A3-7612-2EB7-8F01AE8C10A0}"/>
              </a:ext>
            </a:extLst>
          </p:cNvPr>
          <p:cNvSpPr txBox="1">
            <a:spLocks/>
          </p:cNvSpPr>
          <p:nvPr/>
        </p:nvSpPr>
        <p:spPr>
          <a:xfrm>
            <a:off x="275778" y="144576"/>
            <a:ext cx="9038607" cy="5287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altLang="zh-CN" sz="2800" dirty="0">
                <a:solidFill>
                  <a:prstClr val="black">
                    <a:lumMod val="65000"/>
                    <a:lumOff val="35000"/>
                  </a:prstClr>
                </a:solidFill>
                <a:latin typeface="Arial" panose="020B0604020202020204" pitchFamily="34" charset="0"/>
                <a:ea typeface="微软雅黑" panose="020B0503020204020204" pitchFamily="34" charset="-122"/>
                <a:cs typeface="Arial" panose="020B0604020202020204" pitchFamily="34" charset="0"/>
              </a:rPr>
              <a:t>General Process</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a:extLst>
              <a:ext uri="{FF2B5EF4-FFF2-40B4-BE49-F238E27FC236}">
                <a16:creationId xmlns:a16="http://schemas.microsoft.com/office/drawing/2014/main" id="{ECB147B6-486B-82F5-2E39-42DD8CB98BFA}"/>
              </a:ext>
            </a:extLst>
          </p:cNvPr>
          <p:cNvSpPr txBox="1"/>
          <p:nvPr/>
        </p:nvSpPr>
        <p:spPr>
          <a:xfrm>
            <a:off x="314993" y="6517262"/>
            <a:ext cx="126125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Confidential</a:t>
            </a:r>
            <a:endParaRPr kumimoji="0" lang="zh-CN" altLang="en-US"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灯片编号占位符 14">
            <a:extLst>
              <a:ext uri="{FF2B5EF4-FFF2-40B4-BE49-F238E27FC236}">
                <a16:creationId xmlns:a16="http://schemas.microsoft.com/office/drawing/2014/main" id="{466BB693-3FBB-5407-65B0-4A9439FCB3DD}"/>
              </a:ext>
            </a:extLst>
          </p:cNvPr>
          <p:cNvSpPr>
            <a:spLocks noGrp="1"/>
          </p:cNvSpPr>
          <p:nvPr>
            <p:ph type="sldNum" sz="quarter" idx="12"/>
          </p:nvPr>
        </p:nvSpPr>
        <p:spPr/>
        <p:txBody>
          <a:bodyPr/>
          <a:lstStyle/>
          <a:p>
            <a:fld id="{29A30B3B-8367-4A5C-AEBA-AFC30686285E}" type="slidenum">
              <a:rPr lang="zh-CN" altLang="en-US" smtClean="0"/>
              <a:t>4</a:t>
            </a:fld>
            <a:endParaRPr lang="zh-CN" altLang="en-US"/>
          </a:p>
        </p:txBody>
      </p:sp>
      <p:sp>
        <p:nvSpPr>
          <p:cNvPr id="14" name="Block Arc 13">
            <a:extLst>
              <a:ext uri="{FF2B5EF4-FFF2-40B4-BE49-F238E27FC236}">
                <a16:creationId xmlns:a16="http://schemas.microsoft.com/office/drawing/2014/main" id="{CD66A0E0-73DC-A3C0-3D60-320D5E9693BB}"/>
              </a:ext>
            </a:extLst>
          </p:cNvPr>
          <p:cNvSpPr/>
          <p:nvPr/>
        </p:nvSpPr>
        <p:spPr>
          <a:xfrm>
            <a:off x="2916303" y="761768"/>
            <a:ext cx="5849178" cy="5849178"/>
          </a:xfrm>
          <a:prstGeom prst="blockArc">
            <a:avLst>
              <a:gd name="adj1" fmla="val 18900000"/>
              <a:gd name="adj2" fmla="val 2700000"/>
              <a:gd name="adj3" fmla="val 369"/>
            </a:avLst>
          </a:prstGeom>
          <a:solidFill>
            <a:srgbClr val="008C6D"/>
          </a:solidFill>
          <a:ln w="12700">
            <a:solidFill>
              <a:srgbClr val="49B572">
                <a:alpha val="80000"/>
              </a:srgbClr>
            </a:solidFill>
          </a:ln>
          <a:effectLst>
            <a:glow rad="381000">
              <a:schemeClr val="accent6">
                <a:lumMod val="20000"/>
                <a:lumOff val="80000"/>
                <a:alpha val="20000"/>
              </a:schemeClr>
            </a:glow>
            <a:softEdge rad="0"/>
          </a:effectLst>
        </p:spPr>
        <p:style>
          <a:lnRef idx="2">
            <a:schemeClr val="accent5">
              <a:shade val="60000"/>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zh-CN" altLang="en-US" dirty="0"/>
          </a:p>
        </p:txBody>
      </p:sp>
      <p:sp>
        <p:nvSpPr>
          <p:cNvPr id="5" name="矩形: 圆角 4">
            <a:extLst>
              <a:ext uri="{FF2B5EF4-FFF2-40B4-BE49-F238E27FC236}">
                <a16:creationId xmlns:a16="http://schemas.microsoft.com/office/drawing/2014/main" id="{40E1C7DC-1A43-C220-3FAB-FB88C344A432}"/>
              </a:ext>
            </a:extLst>
          </p:cNvPr>
          <p:cNvSpPr/>
          <p:nvPr/>
        </p:nvSpPr>
        <p:spPr>
          <a:xfrm>
            <a:off x="3422920" y="3138409"/>
            <a:ext cx="1752600" cy="1064209"/>
          </a:xfrm>
          <a:prstGeom prst="roundRect">
            <a:avLst/>
          </a:prstGeom>
          <a:solidFill>
            <a:srgbClr val="00728D"/>
          </a:solidFill>
          <a:ln>
            <a:solidFill>
              <a:srgbClr val="0072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rPr>
              <a:t>Data Processing</a:t>
            </a:r>
          </a:p>
        </p:txBody>
      </p:sp>
      <p:sp>
        <p:nvSpPr>
          <p:cNvPr id="6" name="矩形: 圆角 5">
            <a:extLst>
              <a:ext uri="{FF2B5EF4-FFF2-40B4-BE49-F238E27FC236}">
                <a16:creationId xmlns:a16="http://schemas.microsoft.com/office/drawing/2014/main" id="{F60B6B5F-972E-46FB-687C-85DE79839D89}"/>
              </a:ext>
            </a:extLst>
          </p:cNvPr>
          <p:cNvSpPr/>
          <p:nvPr/>
        </p:nvSpPr>
        <p:spPr>
          <a:xfrm>
            <a:off x="8318673" y="1935684"/>
            <a:ext cx="2869317" cy="572173"/>
          </a:xfrm>
          <a:prstGeom prst="roundRect">
            <a:avLst/>
          </a:prstGeom>
          <a:solidFill>
            <a:srgbClr val="008C6D"/>
          </a:solidFill>
          <a:ln>
            <a:solidFill>
              <a:srgbClr val="008C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rPr>
              <a:t>Project Intelligence</a:t>
            </a:r>
          </a:p>
        </p:txBody>
      </p:sp>
      <p:sp>
        <p:nvSpPr>
          <p:cNvPr id="7" name="矩形: 圆角 6">
            <a:extLst>
              <a:ext uri="{FF2B5EF4-FFF2-40B4-BE49-F238E27FC236}">
                <a16:creationId xmlns:a16="http://schemas.microsoft.com/office/drawing/2014/main" id="{9127CA93-7031-6B8C-EB06-2BA502099B4F}"/>
              </a:ext>
            </a:extLst>
          </p:cNvPr>
          <p:cNvSpPr/>
          <p:nvPr/>
        </p:nvSpPr>
        <p:spPr>
          <a:xfrm>
            <a:off x="948927" y="3138410"/>
            <a:ext cx="1752600" cy="1064209"/>
          </a:xfrm>
          <a:prstGeom prst="roundRect">
            <a:avLst/>
          </a:prstGeom>
          <a:solidFill>
            <a:srgbClr val="49B572"/>
          </a:solidFill>
          <a:ln>
            <a:solidFill>
              <a:srgbClr val="49B5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rPr>
              <a:t>Data Aggregation</a:t>
            </a:r>
          </a:p>
        </p:txBody>
      </p:sp>
      <p:sp>
        <p:nvSpPr>
          <p:cNvPr id="8" name="矩形: 圆角 7">
            <a:extLst>
              <a:ext uri="{FF2B5EF4-FFF2-40B4-BE49-F238E27FC236}">
                <a16:creationId xmlns:a16="http://schemas.microsoft.com/office/drawing/2014/main" id="{8C9F4073-1323-EB2B-0F52-C532796C8FC6}"/>
              </a:ext>
            </a:extLst>
          </p:cNvPr>
          <p:cNvSpPr/>
          <p:nvPr/>
        </p:nvSpPr>
        <p:spPr>
          <a:xfrm>
            <a:off x="8701816" y="2938286"/>
            <a:ext cx="2541257" cy="572173"/>
          </a:xfrm>
          <a:prstGeom prst="roundRect">
            <a:avLst/>
          </a:prstGeom>
          <a:solidFill>
            <a:srgbClr val="008C6D"/>
          </a:solidFill>
          <a:ln>
            <a:solidFill>
              <a:srgbClr val="008C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rPr>
              <a:t>Medical Insights</a:t>
            </a:r>
          </a:p>
        </p:txBody>
      </p:sp>
      <p:sp>
        <p:nvSpPr>
          <p:cNvPr id="9" name="矩形: 圆角 8">
            <a:extLst>
              <a:ext uri="{FF2B5EF4-FFF2-40B4-BE49-F238E27FC236}">
                <a16:creationId xmlns:a16="http://schemas.microsoft.com/office/drawing/2014/main" id="{98580690-1138-415A-65AE-CADA4CD66B57}"/>
              </a:ext>
            </a:extLst>
          </p:cNvPr>
          <p:cNvSpPr/>
          <p:nvPr/>
        </p:nvSpPr>
        <p:spPr>
          <a:xfrm>
            <a:off x="8701815" y="3905939"/>
            <a:ext cx="2541257" cy="572173"/>
          </a:xfrm>
          <a:prstGeom prst="roundRect">
            <a:avLst/>
          </a:prstGeom>
          <a:solidFill>
            <a:srgbClr val="008C6D"/>
          </a:solidFill>
          <a:ln>
            <a:solidFill>
              <a:srgbClr val="008C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rPr>
              <a:t>Medical Monitoring</a:t>
            </a:r>
          </a:p>
        </p:txBody>
      </p:sp>
      <p:sp>
        <p:nvSpPr>
          <p:cNvPr id="10" name="矩形: 圆角 9">
            <a:extLst>
              <a:ext uri="{FF2B5EF4-FFF2-40B4-BE49-F238E27FC236}">
                <a16:creationId xmlns:a16="http://schemas.microsoft.com/office/drawing/2014/main" id="{A8617F63-49E4-51A6-A9C7-1D2E185FFBCE}"/>
              </a:ext>
            </a:extLst>
          </p:cNvPr>
          <p:cNvSpPr/>
          <p:nvPr/>
        </p:nvSpPr>
        <p:spPr>
          <a:xfrm>
            <a:off x="8352935" y="4914805"/>
            <a:ext cx="2890139" cy="572173"/>
          </a:xfrm>
          <a:prstGeom prst="roundRect">
            <a:avLst/>
          </a:prstGeom>
          <a:solidFill>
            <a:srgbClr val="008C6D"/>
          </a:solidFill>
          <a:ln>
            <a:solidFill>
              <a:srgbClr val="008C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rPr>
              <a:t>More…</a:t>
            </a:r>
          </a:p>
        </p:txBody>
      </p:sp>
      <p:sp>
        <p:nvSpPr>
          <p:cNvPr id="11" name="矩形: 圆角 10">
            <a:extLst>
              <a:ext uri="{FF2B5EF4-FFF2-40B4-BE49-F238E27FC236}">
                <a16:creationId xmlns:a16="http://schemas.microsoft.com/office/drawing/2014/main" id="{4665E66A-8AB8-D2B1-5B43-889A21DB4B06}"/>
              </a:ext>
            </a:extLst>
          </p:cNvPr>
          <p:cNvSpPr/>
          <p:nvPr/>
        </p:nvSpPr>
        <p:spPr>
          <a:xfrm>
            <a:off x="5878649" y="3138410"/>
            <a:ext cx="1770865" cy="1064209"/>
          </a:xfrm>
          <a:prstGeom prst="roundRect">
            <a:avLst/>
          </a:prstGeom>
          <a:solidFill>
            <a:srgbClr val="FD981C"/>
          </a:solidFill>
          <a:ln>
            <a:solidFill>
              <a:srgbClr val="FD98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rPr>
              <a:t>Data Visualization</a:t>
            </a:r>
          </a:p>
        </p:txBody>
      </p:sp>
      <p:grpSp>
        <p:nvGrpSpPr>
          <p:cNvPr id="19" name="组合 18">
            <a:extLst>
              <a:ext uri="{FF2B5EF4-FFF2-40B4-BE49-F238E27FC236}">
                <a16:creationId xmlns:a16="http://schemas.microsoft.com/office/drawing/2014/main" id="{FEE2FE37-3909-6499-2621-2D35B8F5FA09}"/>
              </a:ext>
            </a:extLst>
          </p:cNvPr>
          <p:cNvGrpSpPr/>
          <p:nvPr/>
        </p:nvGrpSpPr>
        <p:grpSpPr>
          <a:xfrm rot="16200000">
            <a:off x="5368019" y="3578300"/>
            <a:ext cx="308959" cy="276135"/>
            <a:chOff x="2937079" y="3371808"/>
            <a:chExt cx="916861" cy="819453"/>
          </a:xfrm>
        </p:grpSpPr>
        <p:sp>
          <p:nvSpPr>
            <p:cNvPr id="27" name="任意多边形: 形状 26">
              <a:extLst>
                <a:ext uri="{FF2B5EF4-FFF2-40B4-BE49-F238E27FC236}">
                  <a16:creationId xmlns:a16="http://schemas.microsoft.com/office/drawing/2014/main" id="{D3882E86-7C7C-CC9B-0381-14AD520A7FA5}"/>
                </a:ext>
              </a:extLst>
            </p:cNvPr>
            <p:cNvSpPr>
              <a:spLocks/>
            </p:cNvSpPr>
            <p:nvPr/>
          </p:nvSpPr>
          <p:spPr>
            <a:xfrm flipV="1">
              <a:off x="2937079" y="3371808"/>
              <a:ext cx="916861" cy="565192"/>
            </a:xfrm>
            <a:custGeom>
              <a:avLst/>
              <a:gdLst>
                <a:gd name="connsiteX0" fmla="*/ 1084847 w 4145146"/>
                <a:gd name="connsiteY0" fmla="*/ 2480533 h 4160837"/>
                <a:gd name="connsiteX1" fmla="*/ 3060300 w 4145146"/>
                <a:gd name="connsiteY1" fmla="*/ 2480533 h 4160837"/>
                <a:gd name="connsiteX2" fmla="*/ 3156607 w 4145146"/>
                <a:gd name="connsiteY2" fmla="*/ 2701591 h 4160837"/>
                <a:gd name="connsiteX3" fmla="*/ 3335263 w 4145146"/>
                <a:gd name="connsiteY3" fmla="*/ 3049892 h 4160837"/>
                <a:gd name="connsiteX4" fmla="*/ 4069749 w 4145146"/>
                <a:gd name="connsiteY4" fmla="*/ 4081721 h 4160837"/>
                <a:gd name="connsiteX5" fmla="*/ 4145146 w 4145146"/>
                <a:gd name="connsiteY5" fmla="*/ 4160837 h 4160837"/>
                <a:gd name="connsiteX6" fmla="*/ 0 w 4145146"/>
                <a:gd name="connsiteY6" fmla="*/ 4160837 h 4160837"/>
                <a:gd name="connsiteX7" fmla="*/ 75397 w 4145146"/>
                <a:gd name="connsiteY7" fmla="*/ 4081722 h 4160837"/>
                <a:gd name="connsiteX8" fmla="*/ 809884 w 4145146"/>
                <a:gd name="connsiteY8" fmla="*/ 3049893 h 4160837"/>
                <a:gd name="connsiteX9" fmla="*/ 988539 w 4145146"/>
                <a:gd name="connsiteY9" fmla="*/ 2701592 h 4160837"/>
                <a:gd name="connsiteX10" fmla="*/ 1527083 w 4145146"/>
                <a:gd name="connsiteY10" fmla="*/ 913419 h 4160837"/>
                <a:gd name="connsiteX11" fmla="*/ 2618065 w 4145146"/>
                <a:gd name="connsiteY11" fmla="*/ 913419 h 4160837"/>
                <a:gd name="connsiteX12" fmla="*/ 2675017 w 4145146"/>
                <a:gd name="connsiteY12" fmla="*/ 1248079 h 4160837"/>
                <a:gd name="connsiteX13" fmla="*/ 3001369 w 4145146"/>
                <a:gd name="connsiteY13" fmla="*/ 2345264 h 4160837"/>
                <a:gd name="connsiteX14" fmla="*/ 3044617 w 4145146"/>
                <a:gd name="connsiteY14" fmla="*/ 2444533 h 4160837"/>
                <a:gd name="connsiteX15" fmla="*/ 1100532 w 4145146"/>
                <a:gd name="connsiteY15" fmla="*/ 2444533 h 4160837"/>
                <a:gd name="connsiteX16" fmla="*/ 1143779 w 4145146"/>
                <a:gd name="connsiteY16" fmla="*/ 2345265 h 4160837"/>
                <a:gd name="connsiteX17" fmla="*/ 1470131 w 4145146"/>
                <a:gd name="connsiteY17" fmla="*/ 1248080 h 4160837"/>
                <a:gd name="connsiteX18" fmla="*/ 1135538 w 4145146"/>
                <a:gd name="connsiteY18" fmla="*/ 0 h 4160837"/>
                <a:gd name="connsiteX19" fmla="*/ 3009611 w 4145146"/>
                <a:gd name="connsiteY19" fmla="*/ 0 h 4160837"/>
                <a:gd name="connsiteX20" fmla="*/ 3010770 w 4145146"/>
                <a:gd name="connsiteY20" fmla="*/ 1264 h 4160837"/>
                <a:gd name="connsiteX21" fmla="*/ 2555611 w 4145146"/>
                <a:gd name="connsiteY21" fmla="*/ 1264 h 4160837"/>
                <a:gd name="connsiteX22" fmla="*/ 2555333 w 4145146"/>
                <a:gd name="connsiteY22" fmla="*/ 150492 h 4160837"/>
                <a:gd name="connsiteX23" fmla="*/ 2572453 w 4145146"/>
                <a:gd name="connsiteY23" fmla="*/ 513074 h 4160837"/>
                <a:gd name="connsiteX24" fmla="*/ 2612073 w 4145146"/>
                <a:gd name="connsiteY24" fmla="*/ 877419 h 4160837"/>
                <a:gd name="connsiteX25" fmla="*/ 1533076 w 4145146"/>
                <a:gd name="connsiteY25" fmla="*/ 877419 h 4160837"/>
                <a:gd name="connsiteX26" fmla="*/ 1572695 w 4145146"/>
                <a:gd name="connsiteY26" fmla="*/ 513075 h 4160837"/>
                <a:gd name="connsiteX27" fmla="*/ 1589815 w 4145146"/>
                <a:gd name="connsiteY27" fmla="*/ 150493 h 4160837"/>
                <a:gd name="connsiteX28" fmla="*/ 1586834 w 4145146"/>
                <a:gd name="connsiteY28" fmla="*/ 1264 h 4160837"/>
                <a:gd name="connsiteX29" fmla="*/ 1134379 w 4145146"/>
                <a:gd name="connsiteY29" fmla="*/ 1264 h 416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44085" h="1531114">
                  <a:moveTo>
                    <a:pt x="426551" y="0"/>
                  </a:moveTo>
                  <a:lnTo>
                    <a:pt x="1517533" y="0"/>
                  </a:lnTo>
                  <a:lnTo>
                    <a:pt x="1574485" y="334660"/>
                  </a:lnTo>
                  <a:cubicBezTo>
                    <a:pt x="1648654" y="703449"/>
                    <a:pt x="1757268" y="1072170"/>
                    <a:pt x="1900837" y="1431845"/>
                  </a:cubicBezTo>
                  <a:lnTo>
                    <a:pt x="1944085" y="1531114"/>
                  </a:lnTo>
                  <a:lnTo>
                    <a:pt x="0" y="1531114"/>
                  </a:lnTo>
                  <a:lnTo>
                    <a:pt x="43247" y="1431846"/>
                  </a:lnTo>
                  <a:cubicBezTo>
                    <a:pt x="186816" y="1072171"/>
                    <a:pt x="295430" y="703450"/>
                    <a:pt x="369599" y="334661"/>
                  </a:cubicBezTo>
                </a:path>
              </a:pathLst>
            </a:custGeom>
            <a:solidFill>
              <a:srgbClr val="49B572">
                <a:alpha val="1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rgbClr val="FFFFFF"/>
                </a:solidFill>
                <a:latin typeface="Arial" panose="020B0604020202020204" pitchFamily="34" charset="0"/>
                <a:ea typeface="微软雅黑" panose="020B0503020204020204" pitchFamily="34" charset="-122"/>
              </a:endParaRPr>
            </a:p>
          </p:txBody>
        </p:sp>
        <p:grpSp>
          <p:nvGrpSpPr>
            <p:cNvPr id="28" name="组合 27">
              <a:extLst>
                <a:ext uri="{FF2B5EF4-FFF2-40B4-BE49-F238E27FC236}">
                  <a16:creationId xmlns:a16="http://schemas.microsoft.com/office/drawing/2014/main" id="{662EC193-008B-ABC0-0CA4-B61F6B2A08F8}"/>
                </a:ext>
              </a:extLst>
            </p:cNvPr>
            <p:cNvGrpSpPr/>
            <p:nvPr/>
          </p:nvGrpSpPr>
          <p:grpSpPr>
            <a:xfrm flipV="1">
              <a:off x="2940343" y="3489979"/>
              <a:ext cx="884935" cy="701282"/>
              <a:chOff x="5703799" y="1440914"/>
              <a:chExt cx="2397304" cy="1899785"/>
            </a:xfrm>
          </p:grpSpPr>
          <p:sp>
            <p:nvSpPr>
              <p:cNvPr id="29" name="任意多边形: 形状 28">
                <a:extLst>
                  <a:ext uri="{FF2B5EF4-FFF2-40B4-BE49-F238E27FC236}">
                    <a16:creationId xmlns:a16="http://schemas.microsoft.com/office/drawing/2014/main" id="{A17F1D54-59D0-B5E0-F87D-D9F254AC1E9B}"/>
                  </a:ext>
                </a:extLst>
              </p:cNvPr>
              <p:cNvSpPr>
                <a:spLocks/>
              </p:cNvSpPr>
              <p:nvPr/>
            </p:nvSpPr>
            <p:spPr>
              <a:xfrm>
                <a:off x="5703799" y="2463280"/>
                <a:ext cx="2397304" cy="877419"/>
              </a:xfrm>
              <a:custGeom>
                <a:avLst/>
                <a:gdLst>
                  <a:gd name="connsiteX0" fmla="*/ 1084847 w 4145146"/>
                  <a:gd name="connsiteY0" fmla="*/ 2480533 h 4160837"/>
                  <a:gd name="connsiteX1" fmla="*/ 3060300 w 4145146"/>
                  <a:gd name="connsiteY1" fmla="*/ 2480533 h 4160837"/>
                  <a:gd name="connsiteX2" fmla="*/ 3156607 w 4145146"/>
                  <a:gd name="connsiteY2" fmla="*/ 2701591 h 4160837"/>
                  <a:gd name="connsiteX3" fmla="*/ 3335263 w 4145146"/>
                  <a:gd name="connsiteY3" fmla="*/ 3049892 h 4160837"/>
                  <a:gd name="connsiteX4" fmla="*/ 4069749 w 4145146"/>
                  <a:gd name="connsiteY4" fmla="*/ 4081721 h 4160837"/>
                  <a:gd name="connsiteX5" fmla="*/ 4145146 w 4145146"/>
                  <a:gd name="connsiteY5" fmla="*/ 4160837 h 4160837"/>
                  <a:gd name="connsiteX6" fmla="*/ 0 w 4145146"/>
                  <a:gd name="connsiteY6" fmla="*/ 4160837 h 4160837"/>
                  <a:gd name="connsiteX7" fmla="*/ 75397 w 4145146"/>
                  <a:gd name="connsiteY7" fmla="*/ 4081722 h 4160837"/>
                  <a:gd name="connsiteX8" fmla="*/ 809884 w 4145146"/>
                  <a:gd name="connsiteY8" fmla="*/ 3049893 h 4160837"/>
                  <a:gd name="connsiteX9" fmla="*/ 988539 w 4145146"/>
                  <a:gd name="connsiteY9" fmla="*/ 2701592 h 4160837"/>
                  <a:gd name="connsiteX10" fmla="*/ 1527083 w 4145146"/>
                  <a:gd name="connsiteY10" fmla="*/ 913419 h 4160837"/>
                  <a:gd name="connsiteX11" fmla="*/ 2618065 w 4145146"/>
                  <a:gd name="connsiteY11" fmla="*/ 913419 h 4160837"/>
                  <a:gd name="connsiteX12" fmla="*/ 2675017 w 4145146"/>
                  <a:gd name="connsiteY12" fmla="*/ 1248079 h 4160837"/>
                  <a:gd name="connsiteX13" fmla="*/ 3001369 w 4145146"/>
                  <a:gd name="connsiteY13" fmla="*/ 2345264 h 4160837"/>
                  <a:gd name="connsiteX14" fmla="*/ 3044617 w 4145146"/>
                  <a:gd name="connsiteY14" fmla="*/ 2444533 h 4160837"/>
                  <a:gd name="connsiteX15" fmla="*/ 1100532 w 4145146"/>
                  <a:gd name="connsiteY15" fmla="*/ 2444533 h 4160837"/>
                  <a:gd name="connsiteX16" fmla="*/ 1143779 w 4145146"/>
                  <a:gd name="connsiteY16" fmla="*/ 2345265 h 4160837"/>
                  <a:gd name="connsiteX17" fmla="*/ 1470131 w 4145146"/>
                  <a:gd name="connsiteY17" fmla="*/ 1248080 h 4160837"/>
                  <a:gd name="connsiteX18" fmla="*/ 1135538 w 4145146"/>
                  <a:gd name="connsiteY18" fmla="*/ 0 h 4160837"/>
                  <a:gd name="connsiteX19" fmla="*/ 3009611 w 4145146"/>
                  <a:gd name="connsiteY19" fmla="*/ 0 h 4160837"/>
                  <a:gd name="connsiteX20" fmla="*/ 3010770 w 4145146"/>
                  <a:gd name="connsiteY20" fmla="*/ 1264 h 4160837"/>
                  <a:gd name="connsiteX21" fmla="*/ 2555611 w 4145146"/>
                  <a:gd name="connsiteY21" fmla="*/ 1264 h 4160837"/>
                  <a:gd name="connsiteX22" fmla="*/ 2555333 w 4145146"/>
                  <a:gd name="connsiteY22" fmla="*/ 150492 h 4160837"/>
                  <a:gd name="connsiteX23" fmla="*/ 2572453 w 4145146"/>
                  <a:gd name="connsiteY23" fmla="*/ 513074 h 4160837"/>
                  <a:gd name="connsiteX24" fmla="*/ 2612073 w 4145146"/>
                  <a:gd name="connsiteY24" fmla="*/ 877419 h 4160837"/>
                  <a:gd name="connsiteX25" fmla="*/ 1533076 w 4145146"/>
                  <a:gd name="connsiteY25" fmla="*/ 877419 h 4160837"/>
                  <a:gd name="connsiteX26" fmla="*/ 1572695 w 4145146"/>
                  <a:gd name="connsiteY26" fmla="*/ 513075 h 4160837"/>
                  <a:gd name="connsiteX27" fmla="*/ 1589815 w 4145146"/>
                  <a:gd name="connsiteY27" fmla="*/ 150493 h 4160837"/>
                  <a:gd name="connsiteX28" fmla="*/ 1586834 w 4145146"/>
                  <a:gd name="connsiteY28" fmla="*/ 1264 h 4160837"/>
                  <a:gd name="connsiteX29" fmla="*/ 1134379 w 4145146"/>
                  <a:gd name="connsiteY29" fmla="*/ 1264 h 416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6391" h="877419">
                    <a:moveTo>
                      <a:pt x="1159" y="0"/>
                    </a:moveTo>
                    <a:lnTo>
                      <a:pt x="1875232" y="0"/>
                    </a:lnTo>
                    <a:lnTo>
                      <a:pt x="1876391" y="1264"/>
                    </a:lnTo>
                    <a:lnTo>
                      <a:pt x="1421232" y="1264"/>
                    </a:lnTo>
                    <a:lnTo>
                      <a:pt x="1420954" y="150492"/>
                    </a:lnTo>
                    <a:cubicBezTo>
                      <a:pt x="1422884" y="270473"/>
                      <a:pt x="1428585" y="391445"/>
                      <a:pt x="1438074" y="513074"/>
                    </a:cubicBezTo>
                    <a:lnTo>
                      <a:pt x="1477694" y="877419"/>
                    </a:lnTo>
                    <a:lnTo>
                      <a:pt x="398697" y="877419"/>
                    </a:lnTo>
                    <a:lnTo>
                      <a:pt x="438316" y="513075"/>
                    </a:lnTo>
                    <a:cubicBezTo>
                      <a:pt x="447806" y="391446"/>
                      <a:pt x="453506" y="270474"/>
                      <a:pt x="455436" y="150493"/>
                    </a:cubicBezTo>
                    <a:lnTo>
                      <a:pt x="452455" y="1264"/>
                    </a:lnTo>
                    <a:lnTo>
                      <a:pt x="0" y="1264"/>
                    </a:lnTo>
                  </a:path>
                </a:pathLst>
              </a:custGeom>
              <a:solidFill>
                <a:schemeClr val="accent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rgbClr val="FFFFFF"/>
                  </a:solidFill>
                  <a:latin typeface="Arial" panose="020B0604020202020204" pitchFamily="34" charset="0"/>
                  <a:ea typeface="微软雅黑" panose="020B0503020204020204" pitchFamily="34" charset="-122"/>
                </a:endParaRPr>
              </a:p>
            </p:txBody>
          </p:sp>
          <p:sp>
            <p:nvSpPr>
              <p:cNvPr id="30" name="任意多边形: 形状 29">
                <a:extLst>
                  <a:ext uri="{FF2B5EF4-FFF2-40B4-BE49-F238E27FC236}">
                    <a16:creationId xmlns:a16="http://schemas.microsoft.com/office/drawing/2014/main" id="{8F2ED175-ED6B-87B0-5163-7C84B195150D}"/>
                  </a:ext>
                </a:extLst>
              </p:cNvPr>
              <p:cNvSpPr/>
              <p:nvPr/>
            </p:nvSpPr>
            <p:spPr>
              <a:xfrm>
                <a:off x="5964256" y="1440914"/>
                <a:ext cx="1876391" cy="1899785"/>
              </a:xfrm>
              <a:custGeom>
                <a:avLst/>
                <a:gdLst>
                  <a:gd name="connsiteX0" fmla="*/ 938195 w 1876391"/>
                  <a:gd name="connsiteY0" fmla="*/ 0 h 1899785"/>
                  <a:gd name="connsiteX1" fmla="*/ 1876391 w 1876391"/>
                  <a:gd name="connsiteY1" fmla="*/ 1023630 h 1899785"/>
                  <a:gd name="connsiteX2" fmla="*/ 1421232 w 1876391"/>
                  <a:gd name="connsiteY2" fmla="*/ 1023630 h 1899785"/>
                  <a:gd name="connsiteX3" fmla="*/ 1420954 w 1876391"/>
                  <a:gd name="connsiteY3" fmla="*/ 1172858 h 1899785"/>
                  <a:gd name="connsiteX4" fmla="*/ 1438074 w 1876391"/>
                  <a:gd name="connsiteY4" fmla="*/ 1535440 h 1899785"/>
                  <a:gd name="connsiteX5" fmla="*/ 1477694 w 1876391"/>
                  <a:gd name="connsiteY5" fmla="*/ 1899785 h 1899785"/>
                  <a:gd name="connsiteX6" fmla="*/ 398697 w 1876391"/>
                  <a:gd name="connsiteY6" fmla="*/ 1899785 h 1899785"/>
                  <a:gd name="connsiteX7" fmla="*/ 438316 w 1876391"/>
                  <a:gd name="connsiteY7" fmla="*/ 1535441 h 1899785"/>
                  <a:gd name="connsiteX8" fmla="*/ 455436 w 1876391"/>
                  <a:gd name="connsiteY8" fmla="*/ 1172859 h 1899785"/>
                  <a:gd name="connsiteX9" fmla="*/ 452455 w 1876391"/>
                  <a:gd name="connsiteY9" fmla="*/ 1023630 h 1899785"/>
                  <a:gd name="connsiteX10" fmla="*/ 0 w 1876391"/>
                  <a:gd name="connsiteY10" fmla="*/ 1023630 h 1899785"/>
                  <a:gd name="connsiteX11" fmla="*/ 938195 w 1876391"/>
                  <a:gd name="connsiteY11" fmla="*/ 0 h 18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391" h="1899785">
                    <a:moveTo>
                      <a:pt x="938195" y="0"/>
                    </a:moveTo>
                    <a:lnTo>
                      <a:pt x="1876391" y="1023630"/>
                    </a:lnTo>
                    <a:lnTo>
                      <a:pt x="1421232" y="1023630"/>
                    </a:lnTo>
                    <a:lnTo>
                      <a:pt x="1420954" y="1172858"/>
                    </a:lnTo>
                    <a:cubicBezTo>
                      <a:pt x="1422884" y="1292839"/>
                      <a:pt x="1428585" y="1413811"/>
                      <a:pt x="1438074" y="1535440"/>
                    </a:cubicBezTo>
                    <a:lnTo>
                      <a:pt x="1477694" y="1899785"/>
                    </a:lnTo>
                    <a:lnTo>
                      <a:pt x="398697" y="1899785"/>
                    </a:lnTo>
                    <a:lnTo>
                      <a:pt x="438316" y="1535441"/>
                    </a:lnTo>
                    <a:cubicBezTo>
                      <a:pt x="447806" y="1413812"/>
                      <a:pt x="453506" y="1292840"/>
                      <a:pt x="455436" y="1172859"/>
                    </a:cubicBezTo>
                    <a:lnTo>
                      <a:pt x="452455" y="1023630"/>
                    </a:lnTo>
                    <a:lnTo>
                      <a:pt x="0" y="1023630"/>
                    </a:lnTo>
                    <a:lnTo>
                      <a:pt x="938195" y="0"/>
                    </a:lnTo>
                    <a:close/>
                  </a:path>
                </a:pathLst>
              </a:custGeom>
              <a:gradFill flip="none" rotWithShape="1">
                <a:gsLst>
                  <a:gs pos="0">
                    <a:schemeClr val="accent6">
                      <a:lumMod val="20000"/>
                      <a:lumOff val="80000"/>
                    </a:schemeClr>
                  </a:gs>
                  <a:gs pos="80000">
                    <a:srgbClr val="008C6D"/>
                  </a:gs>
                </a:gsLst>
                <a:lin ang="162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rgbClr val="FFFFFF"/>
                  </a:solidFill>
                  <a:latin typeface="Arial" panose="020B0604020202020204" pitchFamily="34" charset="0"/>
                  <a:ea typeface="微软雅黑" panose="020B0503020204020204" pitchFamily="34" charset="-122"/>
                </a:endParaRPr>
              </a:p>
            </p:txBody>
          </p:sp>
        </p:grpSp>
      </p:grpSp>
      <p:grpSp>
        <p:nvGrpSpPr>
          <p:cNvPr id="21" name="组合 20">
            <a:extLst>
              <a:ext uri="{FF2B5EF4-FFF2-40B4-BE49-F238E27FC236}">
                <a16:creationId xmlns:a16="http://schemas.microsoft.com/office/drawing/2014/main" id="{90F41443-CE5C-202E-595C-45D460E058DD}"/>
              </a:ext>
            </a:extLst>
          </p:cNvPr>
          <p:cNvGrpSpPr/>
          <p:nvPr/>
        </p:nvGrpSpPr>
        <p:grpSpPr>
          <a:xfrm rot="16200000">
            <a:off x="2946434" y="3568642"/>
            <a:ext cx="308959" cy="276135"/>
            <a:chOff x="2937079" y="3371808"/>
            <a:chExt cx="916861" cy="819453"/>
          </a:xfrm>
        </p:grpSpPr>
        <p:sp>
          <p:nvSpPr>
            <p:cNvPr id="23" name="任意多边形: 形状 22">
              <a:extLst>
                <a:ext uri="{FF2B5EF4-FFF2-40B4-BE49-F238E27FC236}">
                  <a16:creationId xmlns:a16="http://schemas.microsoft.com/office/drawing/2014/main" id="{F780D76D-615E-E730-1729-8F5239D27AD5}"/>
                </a:ext>
              </a:extLst>
            </p:cNvPr>
            <p:cNvSpPr>
              <a:spLocks/>
            </p:cNvSpPr>
            <p:nvPr/>
          </p:nvSpPr>
          <p:spPr>
            <a:xfrm flipV="1">
              <a:off x="2937079" y="3371808"/>
              <a:ext cx="916861" cy="565192"/>
            </a:xfrm>
            <a:custGeom>
              <a:avLst/>
              <a:gdLst>
                <a:gd name="connsiteX0" fmla="*/ 1084847 w 4145146"/>
                <a:gd name="connsiteY0" fmla="*/ 2480533 h 4160837"/>
                <a:gd name="connsiteX1" fmla="*/ 3060300 w 4145146"/>
                <a:gd name="connsiteY1" fmla="*/ 2480533 h 4160837"/>
                <a:gd name="connsiteX2" fmla="*/ 3156607 w 4145146"/>
                <a:gd name="connsiteY2" fmla="*/ 2701591 h 4160837"/>
                <a:gd name="connsiteX3" fmla="*/ 3335263 w 4145146"/>
                <a:gd name="connsiteY3" fmla="*/ 3049892 h 4160837"/>
                <a:gd name="connsiteX4" fmla="*/ 4069749 w 4145146"/>
                <a:gd name="connsiteY4" fmla="*/ 4081721 h 4160837"/>
                <a:gd name="connsiteX5" fmla="*/ 4145146 w 4145146"/>
                <a:gd name="connsiteY5" fmla="*/ 4160837 h 4160837"/>
                <a:gd name="connsiteX6" fmla="*/ 0 w 4145146"/>
                <a:gd name="connsiteY6" fmla="*/ 4160837 h 4160837"/>
                <a:gd name="connsiteX7" fmla="*/ 75397 w 4145146"/>
                <a:gd name="connsiteY7" fmla="*/ 4081722 h 4160837"/>
                <a:gd name="connsiteX8" fmla="*/ 809884 w 4145146"/>
                <a:gd name="connsiteY8" fmla="*/ 3049893 h 4160837"/>
                <a:gd name="connsiteX9" fmla="*/ 988539 w 4145146"/>
                <a:gd name="connsiteY9" fmla="*/ 2701592 h 4160837"/>
                <a:gd name="connsiteX10" fmla="*/ 1527083 w 4145146"/>
                <a:gd name="connsiteY10" fmla="*/ 913419 h 4160837"/>
                <a:gd name="connsiteX11" fmla="*/ 2618065 w 4145146"/>
                <a:gd name="connsiteY11" fmla="*/ 913419 h 4160837"/>
                <a:gd name="connsiteX12" fmla="*/ 2675017 w 4145146"/>
                <a:gd name="connsiteY12" fmla="*/ 1248079 h 4160837"/>
                <a:gd name="connsiteX13" fmla="*/ 3001369 w 4145146"/>
                <a:gd name="connsiteY13" fmla="*/ 2345264 h 4160837"/>
                <a:gd name="connsiteX14" fmla="*/ 3044617 w 4145146"/>
                <a:gd name="connsiteY14" fmla="*/ 2444533 h 4160837"/>
                <a:gd name="connsiteX15" fmla="*/ 1100532 w 4145146"/>
                <a:gd name="connsiteY15" fmla="*/ 2444533 h 4160837"/>
                <a:gd name="connsiteX16" fmla="*/ 1143779 w 4145146"/>
                <a:gd name="connsiteY16" fmla="*/ 2345265 h 4160837"/>
                <a:gd name="connsiteX17" fmla="*/ 1470131 w 4145146"/>
                <a:gd name="connsiteY17" fmla="*/ 1248080 h 4160837"/>
                <a:gd name="connsiteX18" fmla="*/ 1135538 w 4145146"/>
                <a:gd name="connsiteY18" fmla="*/ 0 h 4160837"/>
                <a:gd name="connsiteX19" fmla="*/ 3009611 w 4145146"/>
                <a:gd name="connsiteY19" fmla="*/ 0 h 4160837"/>
                <a:gd name="connsiteX20" fmla="*/ 3010770 w 4145146"/>
                <a:gd name="connsiteY20" fmla="*/ 1264 h 4160837"/>
                <a:gd name="connsiteX21" fmla="*/ 2555611 w 4145146"/>
                <a:gd name="connsiteY21" fmla="*/ 1264 h 4160837"/>
                <a:gd name="connsiteX22" fmla="*/ 2555333 w 4145146"/>
                <a:gd name="connsiteY22" fmla="*/ 150492 h 4160837"/>
                <a:gd name="connsiteX23" fmla="*/ 2572453 w 4145146"/>
                <a:gd name="connsiteY23" fmla="*/ 513074 h 4160837"/>
                <a:gd name="connsiteX24" fmla="*/ 2612073 w 4145146"/>
                <a:gd name="connsiteY24" fmla="*/ 877419 h 4160837"/>
                <a:gd name="connsiteX25" fmla="*/ 1533076 w 4145146"/>
                <a:gd name="connsiteY25" fmla="*/ 877419 h 4160837"/>
                <a:gd name="connsiteX26" fmla="*/ 1572695 w 4145146"/>
                <a:gd name="connsiteY26" fmla="*/ 513075 h 4160837"/>
                <a:gd name="connsiteX27" fmla="*/ 1589815 w 4145146"/>
                <a:gd name="connsiteY27" fmla="*/ 150493 h 4160837"/>
                <a:gd name="connsiteX28" fmla="*/ 1586834 w 4145146"/>
                <a:gd name="connsiteY28" fmla="*/ 1264 h 4160837"/>
                <a:gd name="connsiteX29" fmla="*/ 1134379 w 4145146"/>
                <a:gd name="connsiteY29" fmla="*/ 1264 h 416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44085" h="1531114">
                  <a:moveTo>
                    <a:pt x="426551" y="0"/>
                  </a:moveTo>
                  <a:lnTo>
                    <a:pt x="1517533" y="0"/>
                  </a:lnTo>
                  <a:lnTo>
                    <a:pt x="1574485" y="334660"/>
                  </a:lnTo>
                  <a:cubicBezTo>
                    <a:pt x="1648654" y="703449"/>
                    <a:pt x="1757268" y="1072170"/>
                    <a:pt x="1900837" y="1431845"/>
                  </a:cubicBezTo>
                  <a:lnTo>
                    <a:pt x="1944085" y="1531114"/>
                  </a:lnTo>
                  <a:lnTo>
                    <a:pt x="0" y="1531114"/>
                  </a:lnTo>
                  <a:lnTo>
                    <a:pt x="43247" y="1431846"/>
                  </a:lnTo>
                  <a:cubicBezTo>
                    <a:pt x="186816" y="1072171"/>
                    <a:pt x="295430" y="703450"/>
                    <a:pt x="369599" y="334661"/>
                  </a:cubicBezTo>
                </a:path>
              </a:pathLst>
            </a:custGeom>
            <a:solidFill>
              <a:srgbClr val="49B572">
                <a:alpha val="1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rgbClr val="FFFFFF"/>
                </a:solidFill>
                <a:latin typeface="Arial" panose="020B0604020202020204" pitchFamily="34" charset="0"/>
                <a:ea typeface="微软雅黑" panose="020B0503020204020204" pitchFamily="34" charset="-122"/>
              </a:endParaRPr>
            </a:p>
          </p:txBody>
        </p:sp>
        <p:grpSp>
          <p:nvGrpSpPr>
            <p:cNvPr id="24" name="组合 23">
              <a:extLst>
                <a:ext uri="{FF2B5EF4-FFF2-40B4-BE49-F238E27FC236}">
                  <a16:creationId xmlns:a16="http://schemas.microsoft.com/office/drawing/2014/main" id="{F2748A12-5169-B145-AC4D-36F7912B8D6D}"/>
                </a:ext>
              </a:extLst>
            </p:cNvPr>
            <p:cNvGrpSpPr/>
            <p:nvPr/>
          </p:nvGrpSpPr>
          <p:grpSpPr>
            <a:xfrm flipV="1">
              <a:off x="2940343" y="3489979"/>
              <a:ext cx="884935" cy="701282"/>
              <a:chOff x="5703799" y="1440914"/>
              <a:chExt cx="2397304" cy="1899785"/>
            </a:xfrm>
          </p:grpSpPr>
          <p:sp>
            <p:nvSpPr>
              <p:cNvPr id="25" name="任意多边形: 形状 24">
                <a:extLst>
                  <a:ext uri="{FF2B5EF4-FFF2-40B4-BE49-F238E27FC236}">
                    <a16:creationId xmlns:a16="http://schemas.microsoft.com/office/drawing/2014/main" id="{38AB41F4-CACE-0471-389A-61424315BB1D}"/>
                  </a:ext>
                </a:extLst>
              </p:cNvPr>
              <p:cNvSpPr>
                <a:spLocks/>
              </p:cNvSpPr>
              <p:nvPr/>
            </p:nvSpPr>
            <p:spPr>
              <a:xfrm>
                <a:off x="5703799" y="2463280"/>
                <a:ext cx="2397304" cy="877419"/>
              </a:xfrm>
              <a:custGeom>
                <a:avLst/>
                <a:gdLst>
                  <a:gd name="connsiteX0" fmla="*/ 1084847 w 4145146"/>
                  <a:gd name="connsiteY0" fmla="*/ 2480533 h 4160837"/>
                  <a:gd name="connsiteX1" fmla="*/ 3060300 w 4145146"/>
                  <a:gd name="connsiteY1" fmla="*/ 2480533 h 4160837"/>
                  <a:gd name="connsiteX2" fmla="*/ 3156607 w 4145146"/>
                  <a:gd name="connsiteY2" fmla="*/ 2701591 h 4160837"/>
                  <a:gd name="connsiteX3" fmla="*/ 3335263 w 4145146"/>
                  <a:gd name="connsiteY3" fmla="*/ 3049892 h 4160837"/>
                  <a:gd name="connsiteX4" fmla="*/ 4069749 w 4145146"/>
                  <a:gd name="connsiteY4" fmla="*/ 4081721 h 4160837"/>
                  <a:gd name="connsiteX5" fmla="*/ 4145146 w 4145146"/>
                  <a:gd name="connsiteY5" fmla="*/ 4160837 h 4160837"/>
                  <a:gd name="connsiteX6" fmla="*/ 0 w 4145146"/>
                  <a:gd name="connsiteY6" fmla="*/ 4160837 h 4160837"/>
                  <a:gd name="connsiteX7" fmla="*/ 75397 w 4145146"/>
                  <a:gd name="connsiteY7" fmla="*/ 4081722 h 4160837"/>
                  <a:gd name="connsiteX8" fmla="*/ 809884 w 4145146"/>
                  <a:gd name="connsiteY8" fmla="*/ 3049893 h 4160837"/>
                  <a:gd name="connsiteX9" fmla="*/ 988539 w 4145146"/>
                  <a:gd name="connsiteY9" fmla="*/ 2701592 h 4160837"/>
                  <a:gd name="connsiteX10" fmla="*/ 1527083 w 4145146"/>
                  <a:gd name="connsiteY10" fmla="*/ 913419 h 4160837"/>
                  <a:gd name="connsiteX11" fmla="*/ 2618065 w 4145146"/>
                  <a:gd name="connsiteY11" fmla="*/ 913419 h 4160837"/>
                  <a:gd name="connsiteX12" fmla="*/ 2675017 w 4145146"/>
                  <a:gd name="connsiteY12" fmla="*/ 1248079 h 4160837"/>
                  <a:gd name="connsiteX13" fmla="*/ 3001369 w 4145146"/>
                  <a:gd name="connsiteY13" fmla="*/ 2345264 h 4160837"/>
                  <a:gd name="connsiteX14" fmla="*/ 3044617 w 4145146"/>
                  <a:gd name="connsiteY14" fmla="*/ 2444533 h 4160837"/>
                  <a:gd name="connsiteX15" fmla="*/ 1100532 w 4145146"/>
                  <a:gd name="connsiteY15" fmla="*/ 2444533 h 4160837"/>
                  <a:gd name="connsiteX16" fmla="*/ 1143779 w 4145146"/>
                  <a:gd name="connsiteY16" fmla="*/ 2345265 h 4160837"/>
                  <a:gd name="connsiteX17" fmla="*/ 1470131 w 4145146"/>
                  <a:gd name="connsiteY17" fmla="*/ 1248080 h 4160837"/>
                  <a:gd name="connsiteX18" fmla="*/ 1135538 w 4145146"/>
                  <a:gd name="connsiteY18" fmla="*/ 0 h 4160837"/>
                  <a:gd name="connsiteX19" fmla="*/ 3009611 w 4145146"/>
                  <a:gd name="connsiteY19" fmla="*/ 0 h 4160837"/>
                  <a:gd name="connsiteX20" fmla="*/ 3010770 w 4145146"/>
                  <a:gd name="connsiteY20" fmla="*/ 1264 h 4160837"/>
                  <a:gd name="connsiteX21" fmla="*/ 2555611 w 4145146"/>
                  <a:gd name="connsiteY21" fmla="*/ 1264 h 4160837"/>
                  <a:gd name="connsiteX22" fmla="*/ 2555333 w 4145146"/>
                  <a:gd name="connsiteY22" fmla="*/ 150492 h 4160837"/>
                  <a:gd name="connsiteX23" fmla="*/ 2572453 w 4145146"/>
                  <a:gd name="connsiteY23" fmla="*/ 513074 h 4160837"/>
                  <a:gd name="connsiteX24" fmla="*/ 2612073 w 4145146"/>
                  <a:gd name="connsiteY24" fmla="*/ 877419 h 4160837"/>
                  <a:gd name="connsiteX25" fmla="*/ 1533076 w 4145146"/>
                  <a:gd name="connsiteY25" fmla="*/ 877419 h 4160837"/>
                  <a:gd name="connsiteX26" fmla="*/ 1572695 w 4145146"/>
                  <a:gd name="connsiteY26" fmla="*/ 513075 h 4160837"/>
                  <a:gd name="connsiteX27" fmla="*/ 1589815 w 4145146"/>
                  <a:gd name="connsiteY27" fmla="*/ 150493 h 4160837"/>
                  <a:gd name="connsiteX28" fmla="*/ 1586834 w 4145146"/>
                  <a:gd name="connsiteY28" fmla="*/ 1264 h 4160837"/>
                  <a:gd name="connsiteX29" fmla="*/ 1134379 w 4145146"/>
                  <a:gd name="connsiteY29" fmla="*/ 1264 h 416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6391" h="877419">
                    <a:moveTo>
                      <a:pt x="1159" y="0"/>
                    </a:moveTo>
                    <a:lnTo>
                      <a:pt x="1875232" y="0"/>
                    </a:lnTo>
                    <a:lnTo>
                      <a:pt x="1876391" y="1264"/>
                    </a:lnTo>
                    <a:lnTo>
                      <a:pt x="1421232" y="1264"/>
                    </a:lnTo>
                    <a:lnTo>
                      <a:pt x="1420954" y="150492"/>
                    </a:lnTo>
                    <a:cubicBezTo>
                      <a:pt x="1422884" y="270473"/>
                      <a:pt x="1428585" y="391445"/>
                      <a:pt x="1438074" y="513074"/>
                    </a:cubicBezTo>
                    <a:lnTo>
                      <a:pt x="1477694" y="877419"/>
                    </a:lnTo>
                    <a:lnTo>
                      <a:pt x="398697" y="877419"/>
                    </a:lnTo>
                    <a:lnTo>
                      <a:pt x="438316" y="513075"/>
                    </a:lnTo>
                    <a:cubicBezTo>
                      <a:pt x="447806" y="391446"/>
                      <a:pt x="453506" y="270474"/>
                      <a:pt x="455436" y="150493"/>
                    </a:cubicBezTo>
                    <a:lnTo>
                      <a:pt x="452455" y="1264"/>
                    </a:lnTo>
                    <a:lnTo>
                      <a:pt x="0" y="1264"/>
                    </a:lnTo>
                  </a:path>
                </a:pathLst>
              </a:custGeom>
              <a:solidFill>
                <a:schemeClr val="accent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rgbClr val="FFFFFF"/>
                  </a:solidFill>
                  <a:latin typeface="Arial" panose="020B0604020202020204" pitchFamily="34" charset="0"/>
                  <a:ea typeface="微软雅黑" panose="020B0503020204020204" pitchFamily="34" charset="-122"/>
                </a:endParaRPr>
              </a:p>
            </p:txBody>
          </p:sp>
          <p:sp>
            <p:nvSpPr>
              <p:cNvPr id="26" name="任意多边形: 形状 25">
                <a:extLst>
                  <a:ext uri="{FF2B5EF4-FFF2-40B4-BE49-F238E27FC236}">
                    <a16:creationId xmlns:a16="http://schemas.microsoft.com/office/drawing/2014/main" id="{E7CC8EAB-2D0D-1E4E-85A1-D99BBA3B1351}"/>
                  </a:ext>
                </a:extLst>
              </p:cNvPr>
              <p:cNvSpPr/>
              <p:nvPr/>
            </p:nvSpPr>
            <p:spPr>
              <a:xfrm>
                <a:off x="5964256" y="1440914"/>
                <a:ext cx="1876391" cy="1899785"/>
              </a:xfrm>
              <a:custGeom>
                <a:avLst/>
                <a:gdLst>
                  <a:gd name="connsiteX0" fmla="*/ 938195 w 1876391"/>
                  <a:gd name="connsiteY0" fmla="*/ 0 h 1899785"/>
                  <a:gd name="connsiteX1" fmla="*/ 1876391 w 1876391"/>
                  <a:gd name="connsiteY1" fmla="*/ 1023630 h 1899785"/>
                  <a:gd name="connsiteX2" fmla="*/ 1421232 w 1876391"/>
                  <a:gd name="connsiteY2" fmla="*/ 1023630 h 1899785"/>
                  <a:gd name="connsiteX3" fmla="*/ 1420954 w 1876391"/>
                  <a:gd name="connsiteY3" fmla="*/ 1172858 h 1899785"/>
                  <a:gd name="connsiteX4" fmla="*/ 1438074 w 1876391"/>
                  <a:gd name="connsiteY4" fmla="*/ 1535440 h 1899785"/>
                  <a:gd name="connsiteX5" fmla="*/ 1477694 w 1876391"/>
                  <a:gd name="connsiteY5" fmla="*/ 1899785 h 1899785"/>
                  <a:gd name="connsiteX6" fmla="*/ 398697 w 1876391"/>
                  <a:gd name="connsiteY6" fmla="*/ 1899785 h 1899785"/>
                  <a:gd name="connsiteX7" fmla="*/ 438316 w 1876391"/>
                  <a:gd name="connsiteY7" fmla="*/ 1535441 h 1899785"/>
                  <a:gd name="connsiteX8" fmla="*/ 455436 w 1876391"/>
                  <a:gd name="connsiteY8" fmla="*/ 1172859 h 1899785"/>
                  <a:gd name="connsiteX9" fmla="*/ 452455 w 1876391"/>
                  <a:gd name="connsiteY9" fmla="*/ 1023630 h 1899785"/>
                  <a:gd name="connsiteX10" fmla="*/ 0 w 1876391"/>
                  <a:gd name="connsiteY10" fmla="*/ 1023630 h 1899785"/>
                  <a:gd name="connsiteX11" fmla="*/ 938195 w 1876391"/>
                  <a:gd name="connsiteY11" fmla="*/ 0 h 189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391" h="1899785">
                    <a:moveTo>
                      <a:pt x="938195" y="0"/>
                    </a:moveTo>
                    <a:lnTo>
                      <a:pt x="1876391" y="1023630"/>
                    </a:lnTo>
                    <a:lnTo>
                      <a:pt x="1421232" y="1023630"/>
                    </a:lnTo>
                    <a:lnTo>
                      <a:pt x="1420954" y="1172858"/>
                    </a:lnTo>
                    <a:cubicBezTo>
                      <a:pt x="1422884" y="1292839"/>
                      <a:pt x="1428585" y="1413811"/>
                      <a:pt x="1438074" y="1535440"/>
                    </a:cubicBezTo>
                    <a:lnTo>
                      <a:pt x="1477694" y="1899785"/>
                    </a:lnTo>
                    <a:lnTo>
                      <a:pt x="398697" y="1899785"/>
                    </a:lnTo>
                    <a:lnTo>
                      <a:pt x="438316" y="1535441"/>
                    </a:lnTo>
                    <a:cubicBezTo>
                      <a:pt x="447806" y="1413812"/>
                      <a:pt x="453506" y="1292840"/>
                      <a:pt x="455436" y="1172859"/>
                    </a:cubicBezTo>
                    <a:lnTo>
                      <a:pt x="452455" y="1023630"/>
                    </a:lnTo>
                    <a:lnTo>
                      <a:pt x="0" y="1023630"/>
                    </a:lnTo>
                    <a:lnTo>
                      <a:pt x="938195" y="0"/>
                    </a:lnTo>
                    <a:close/>
                  </a:path>
                </a:pathLst>
              </a:custGeom>
              <a:gradFill flip="none" rotWithShape="1">
                <a:gsLst>
                  <a:gs pos="0">
                    <a:schemeClr val="accent6">
                      <a:lumMod val="20000"/>
                      <a:lumOff val="80000"/>
                    </a:schemeClr>
                  </a:gs>
                  <a:gs pos="80000">
                    <a:srgbClr val="008C6D"/>
                  </a:gs>
                </a:gsLst>
                <a:lin ang="162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rgbClr val="FFFFFF"/>
                  </a:solidFill>
                  <a:latin typeface="Arial" panose="020B0604020202020204" pitchFamily="34" charset="0"/>
                  <a:ea typeface="微软雅黑" panose="020B0503020204020204" pitchFamily="34" charset="-122"/>
                </a:endParaRPr>
              </a:p>
            </p:txBody>
          </p:sp>
        </p:grpSp>
      </p:grpSp>
    </p:spTree>
    <p:extLst>
      <p:ext uri="{BB962C8B-B14F-4D97-AF65-F5344CB8AC3E}">
        <p14:creationId xmlns:p14="http://schemas.microsoft.com/office/powerpoint/2010/main" val="376252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FD38F-909D-77A8-7756-44B7EA077E36}"/>
            </a:ext>
          </a:extLst>
        </p:cNvPr>
        <p:cNvGrpSpPr/>
        <p:nvPr/>
      </p:nvGrpSpPr>
      <p:grpSpPr>
        <a:xfrm>
          <a:off x="0" y="0"/>
          <a:ext cx="0" cy="0"/>
          <a:chOff x="0" y="0"/>
          <a:chExt cx="0" cy="0"/>
        </a:xfrm>
      </p:grpSpPr>
      <p:sp>
        <p:nvSpPr>
          <p:cNvPr id="15" name="灯片编号占位符 14">
            <a:extLst>
              <a:ext uri="{FF2B5EF4-FFF2-40B4-BE49-F238E27FC236}">
                <a16:creationId xmlns:a16="http://schemas.microsoft.com/office/drawing/2014/main" id="{29B31599-BF18-F9AD-04EE-4B8E6942CFFB}"/>
              </a:ext>
            </a:extLst>
          </p:cNvPr>
          <p:cNvSpPr>
            <a:spLocks noGrp="1"/>
          </p:cNvSpPr>
          <p:nvPr>
            <p:ph type="sldNum" sz="quarter" idx="12"/>
          </p:nvPr>
        </p:nvSpPr>
        <p:spPr/>
        <p:txBody>
          <a:bodyPr/>
          <a:lstStyle/>
          <a:p>
            <a:fld id="{29A30B3B-8367-4A5C-AEBA-AFC30686285E}" type="slidenum">
              <a:rPr lang="zh-CN" altLang="en-US" smtClean="0">
                <a:latin typeface="Arial" panose="020B0604020202020204" pitchFamily="34" charset="0"/>
                <a:cs typeface="Arial" panose="020B0604020202020204" pitchFamily="34" charset="0"/>
              </a:rPr>
              <a:t>5</a:t>
            </a:fld>
            <a:endParaRPr lang="zh-CN" altLang="en-US">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8A631A5E-9D1C-7919-F375-C0F276C969BC}"/>
              </a:ext>
            </a:extLst>
          </p:cNvPr>
          <p:cNvGraphicFramePr>
            <a:graphicFrameLocks noGrp="1"/>
          </p:cNvGraphicFramePr>
          <p:nvPr>
            <p:extLst>
              <p:ext uri="{D42A27DB-BD31-4B8C-83A1-F6EECF244321}">
                <p14:modId xmlns:p14="http://schemas.microsoft.com/office/powerpoint/2010/main" val="3915043208"/>
              </p:ext>
            </p:extLst>
          </p:nvPr>
        </p:nvGraphicFramePr>
        <p:xfrm>
          <a:off x="435934" y="830901"/>
          <a:ext cx="11217348" cy="5421316"/>
        </p:xfrm>
        <a:graphic>
          <a:graphicData uri="http://schemas.openxmlformats.org/drawingml/2006/table">
            <a:tbl>
              <a:tblPr/>
              <a:tblGrid>
                <a:gridCol w="2804337">
                  <a:extLst>
                    <a:ext uri="{9D8B030D-6E8A-4147-A177-3AD203B41FA5}">
                      <a16:colId xmlns:a16="http://schemas.microsoft.com/office/drawing/2014/main" val="1880007846"/>
                    </a:ext>
                  </a:extLst>
                </a:gridCol>
                <a:gridCol w="2804337">
                  <a:extLst>
                    <a:ext uri="{9D8B030D-6E8A-4147-A177-3AD203B41FA5}">
                      <a16:colId xmlns:a16="http://schemas.microsoft.com/office/drawing/2014/main" val="430781760"/>
                    </a:ext>
                  </a:extLst>
                </a:gridCol>
                <a:gridCol w="2804337">
                  <a:extLst>
                    <a:ext uri="{9D8B030D-6E8A-4147-A177-3AD203B41FA5}">
                      <a16:colId xmlns:a16="http://schemas.microsoft.com/office/drawing/2014/main" val="1050045168"/>
                    </a:ext>
                  </a:extLst>
                </a:gridCol>
                <a:gridCol w="2804337">
                  <a:extLst>
                    <a:ext uri="{9D8B030D-6E8A-4147-A177-3AD203B41FA5}">
                      <a16:colId xmlns:a16="http://schemas.microsoft.com/office/drawing/2014/main" val="177165669"/>
                    </a:ext>
                  </a:extLst>
                </a:gridCol>
              </a:tblGrid>
              <a:tr h="370578">
                <a:tc>
                  <a:txBody>
                    <a:bodyPr/>
                    <a:lstStyle/>
                    <a:p>
                      <a:pPr>
                        <a:lnSpc>
                          <a:spcPct val="114000"/>
                        </a:lnSpc>
                        <a:buNone/>
                      </a:pPr>
                      <a:r>
                        <a:rPr lang="en-US" sz="1400" b="1" dirty="0">
                          <a:solidFill>
                            <a:schemeClr val="bg1"/>
                          </a:solidFill>
                          <a:effectLst/>
                          <a:latin typeface="Arial" panose="020B0604020202020204" pitchFamily="34" charset="0"/>
                          <a:cs typeface="Arial" panose="020B0604020202020204" pitchFamily="34" charset="0"/>
                        </a:rPr>
                        <a:t>Dimension</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00735C"/>
                    </a:solidFill>
                  </a:tcPr>
                </a:tc>
                <a:tc>
                  <a:txBody>
                    <a:bodyPr/>
                    <a:lstStyle/>
                    <a:p>
                      <a:pPr>
                        <a:lnSpc>
                          <a:spcPct val="114000"/>
                        </a:lnSpc>
                        <a:buNone/>
                      </a:pPr>
                      <a:r>
                        <a:rPr lang="en-US" sz="1400" b="1" dirty="0">
                          <a:solidFill>
                            <a:schemeClr val="bg1"/>
                          </a:solidFill>
                          <a:effectLst/>
                          <a:latin typeface="Arial" panose="020B0604020202020204" pitchFamily="34" charset="0"/>
                          <a:cs typeface="Arial" panose="020B0604020202020204" pitchFamily="34" charset="0"/>
                        </a:rPr>
                        <a:t>SAS</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00735C"/>
                    </a:solidFill>
                  </a:tcPr>
                </a:tc>
                <a:tc>
                  <a:txBody>
                    <a:bodyPr/>
                    <a:lstStyle/>
                    <a:p>
                      <a:pPr>
                        <a:lnSpc>
                          <a:spcPct val="114000"/>
                        </a:lnSpc>
                        <a:buNone/>
                      </a:pPr>
                      <a:r>
                        <a:rPr lang="en-US" altLang="zh-CN" sz="1400" b="1" dirty="0">
                          <a:solidFill>
                            <a:schemeClr val="bg1"/>
                          </a:solidFill>
                          <a:effectLst/>
                          <a:latin typeface="Arial" panose="020B0604020202020204" pitchFamily="34" charset="0"/>
                          <a:cs typeface="Arial" panose="020B0604020202020204" pitchFamily="34" charset="0"/>
                        </a:rPr>
                        <a:t>R</a:t>
                      </a:r>
                      <a:endParaRPr lang="zh-CN" altLang="en-US" sz="1400" b="1" dirty="0">
                        <a:solidFill>
                          <a:schemeClr val="bg1"/>
                        </a:solidFill>
                        <a:effectLst/>
                        <a:latin typeface="Arial" panose="020B0604020202020204" pitchFamily="34" charset="0"/>
                        <a:cs typeface="Arial" panose="020B0604020202020204" pitchFamily="34" charset="0"/>
                      </a:endParaRP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00735C"/>
                    </a:solidFill>
                  </a:tcPr>
                </a:tc>
                <a:tc>
                  <a:txBody>
                    <a:bodyPr/>
                    <a:lstStyle/>
                    <a:p>
                      <a:pPr>
                        <a:lnSpc>
                          <a:spcPct val="114000"/>
                        </a:lnSpc>
                        <a:buNone/>
                      </a:pPr>
                      <a:r>
                        <a:rPr lang="en-US" sz="1400" b="1" dirty="0">
                          <a:solidFill>
                            <a:schemeClr val="bg1"/>
                          </a:solidFill>
                          <a:effectLst/>
                          <a:latin typeface="Arial" panose="020B0604020202020204" pitchFamily="34" charset="0"/>
                          <a:cs typeface="Arial" panose="020B0604020202020204" pitchFamily="34" charset="0"/>
                        </a:rPr>
                        <a:t>Python</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00735C"/>
                    </a:solidFill>
                  </a:tcPr>
                </a:tc>
                <a:extLst>
                  <a:ext uri="{0D108BD9-81ED-4DB2-BD59-A6C34878D82A}">
                    <a16:rowId xmlns:a16="http://schemas.microsoft.com/office/drawing/2014/main" val="3388276284"/>
                  </a:ext>
                </a:extLst>
              </a:tr>
              <a:tr h="1361227">
                <a:tc>
                  <a:txBody>
                    <a:bodyPr/>
                    <a:lstStyle/>
                    <a:p>
                      <a:pPr>
                        <a:lnSpc>
                          <a:spcPct val="114000"/>
                        </a:lnSpc>
                        <a:buNone/>
                      </a:pPr>
                      <a:r>
                        <a:rPr lang="zh-CN" altLang="en-US" sz="1600" dirty="0"/>
                        <a:t>🔄</a:t>
                      </a:r>
                      <a:r>
                        <a:rPr lang="zh-CN" altLang="en-US" sz="1400" dirty="0"/>
                        <a:t> </a:t>
                      </a:r>
                      <a:r>
                        <a:rPr lang="en-US" sz="1400" b="1" dirty="0">
                          <a:effectLst/>
                          <a:latin typeface="Arial" panose="020B0604020202020204" pitchFamily="34" charset="0"/>
                          <a:cs typeface="Arial" panose="020B0604020202020204" pitchFamily="34" charset="0"/>
                        </a:rPr>
                        <a:t>Clinical Data Processing</a:t>
                      </a:r>
                      <a:r>
                        <a:rPr lang="en-US" sz="1400" dirty="0">
                          <a:effectLst/>
                          <a:latin typeface="Arial" panose="020B0604020202020204" pitchFamily="34" charset="0"/>
                          <a:cs typeface="Arial" panose="020B0604020202020204" pitchFamily="34" charset="0"/>
                        </a:rPr>
                        <a:t>​</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The Compliance Anchor</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Gold standard for regulatory submission (FDA/EMA).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Built-in, validated CDISC (SDTM/</a:t>
                      </a:r>
                      <a:r>
                        <a:rPr lang="en-US" sz="1200" dirty="0" err="1">
                          <a:effectLst/>
                          <a:latin typeface="Arial" panose="020B0604020202020204" pitchFamily="34" charset="0"/>
                          <a:cs typeface="Arial" panose="020B0604020202020204" pitchFamily="34" charset="0"/>
                        </a:rPr>
                        <a:t>ADaM</a:t>
                      </a:r>
                      <a:r>
                        <a:rPr lang="en-US" sz="1200" dirty="0">
                          <a:effectLst/>
                          <a:latin typeface="Arial" panose="020B0604020202020204" pitchFamily="34" charset="0"/>
                          <a:cs typeface="Arial" panose="020B0604020202020204" pitchFamily="34" charset="0"/>
                        </a:rPr>
                        <a:t>) workflows.</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The Statistical Innovator</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Rich ecosystem for novel &amp; complex analyses.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a:t>
                      </a:r>
                      <a:r>
                        <a:rPr lang="en-US" sz="1200" b="1" dirty="0">
                          <a:effectLst/>
                          <a:latin typeface="Arial" panose="020B0604020202020204" pitchFamily="34" charset="0"/>
                          <a:cs typeface="Arial" panose="020B0604020202020204" pitchFamily="34" charset="0"/>
                        </a:rPr>
                        <a:t>Empowers</a:t>
                      </a:r>
                      <a:r>
                        <a:rPr lang="en-US" sz="1200" dirty="0">
                          <a:effectLst/>
                          <a:latin typeface="Arial" panose="020B0604020202020204" pitchFamily="34" charset="0"/>
                          <a:cs typeface="Arial" panose="020B0604020202020204" pitchFamily="34" charset="0"/>
                        </a:rPr>
                        <a:t>​ statisticians beyond traditional reporting.</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The Automation Engine</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Excels at data wrangling &amp; pipeline automation.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Lacks native regulatory framework.</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670399888"/>
                  </a:ext>
                </a:extLst>
              </a:tr>
              <a:tr h="1229837">
                <a:tc>
                  <a:txBody>
                    <a:bodyPr/>
                    <a:lstStyle/>
                    <a:p>
                      <a:pPr>
                        <a:lnSpc>
                          <a:spcPct val="114000"/>
                        </a:lnSpc>
                        <a:buNone/>
                      </a:pPr>
                      <a:r>
                        <a:rPr lang="en-US" sz="1600" b="1" dirty="0">
                          <a:effectLst/>
                          <a:latin typeface="Arial" panose="020B0604020202020204" pitchFamily="34" charset="0"/>
                          <a:cs typeface="Arial" panose="020B0604020202020204" pitchFamily="34" charset="0"/>
                        </a:rPr>
                        <a:t>📈</a:t>
                      </a:r>
                      <a:r>
                        <a:rPr lang="en-US" sz="1400" b="1" dirty="0">
                          <a:effectLst/>
                          <a:latin typeface="Arial" panose="020B0604020202020204" pitchFamily="34" charset="0"/>
                          <a:cs typeface="Arial" panose="020B0604020202020204" pitchFamily="34" charset="0"/>
                        </a:rPr>
                        <a:t> Learning Curve</a:t>
                      </a:r>
                      <a:r>
                        <a:rPr lang="en-US" sz="1400" dirty="0">
                          <a:effectLst/>
                          <a:latin typeface="Arial" panose="020B0604020202020204" pitchFamily="34" charset="0"/>
                          <a:cs typeface="Arial" panose="020B0604020202020204" pitchFamily="34" charset="0"/>
                        </a:rPr>
                        <a:t>​</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Enterprise-Standard</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Dedicated syntax, but structured.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Mature corporate training paths.</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Statistician-Native</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Low barrier for statistical thinking.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High ceiling for advanced programming.</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nSpc>
                          <a:spcPct val="114000"/>
                        </a:lnSpc>
                        <a:buNone/>
                      </a:pPr>
                      <a:r>
                        <a:rPr lang="en-US" sz="1200" b="1">
                          <a:effectLst/>
                          <a:latin typeface="Arial" panose="020B0604020202020204" pitchFamily="34" charset="0"/>
                          <a:cs typeface="Arial" panose="020B0604020202020204" pitchFamily="34" charset="0"/>
                        </a:rPr>
                        <a:t>• Generalist-Friendly</a:t>
                      </a:r>
                      <a:r>
                        <a:rPr lang="en-US" sz="1200">
                          <a:effectLst/>
                          <a:latin typeface="Arial" panose="020B0604020202020204" pitchFamily="34" charset="0"/>
                          <a:cs typeface="Arial" panose="020B0604020202020204" pitchFamily="34" charset="0"/>
                        </a:rPr>
                        <a:t>​ </a:t>
                      </a:r>
                      <a:br>
                        <a:rPr lang="en-US" sz="1200">
                          <a:effectLst/>
                          <a:latin typeface="Arial" panose="020B0604020202020204" pitchFamily="34" charset="0"/>
                          <a:cs typeface="Arial" panose="020B0604020202020204" pitchFamily="34" charset="0"/>
                        </a:rPr>
                      </a:br>
                      <a:r>
                        <a:rPr lang="en-US" sz="1200">
                          <a:effectLst/>
                          <a:latin typeface="Arial" panose="020B0604020202020204" pitchFamily="34" charset="0"/>
                          <a:cs typeface="Arial" panose="020B0604020202020204" pitchFamily="34" charset="0"/>
                        </a:rPr>
                        <a:t>- Intuitive syntax, vast beginner resources. </a:t>
                      </a:r>
                      <a:br>
                        <a:rPr lang="en-US" sz="1200">
                          <a:effectLst/>
                          <a:latin typeface="Arial" panose="020B0604020202020204" pitchFamily="34" charset="0"/>
                          <a:cs typeface="Arial" panose="020B0604020202020204" pitchFamily="34" charset="0"/>
                        </a:rPr>
                      </a:br>
                      <a:r>
                        <a:rPr lang="en-US" sz="1200">
                          <a:effectLst/>
                          <a:latin typeface="Arial" panose="020B0604020202020204" pitchFamily="34" charset="0"/>
                          <a:cs typeface="Arial" panose="020B0604020202020204" pitchFamily="34" charset="0"/>
                        </a:rPr>
                        <a:t>- Easy path to software engineering practices.</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440564412"/>
                  </a:ext>
                </a:extLst>
              </a:tr>
              <a:tr h="1229837">
                <a:tc>
                  <a:txBody>
                    <a:bodyPr/>
                    <a:lstStyle/>
                    <a:p>
                      <a:pPr>
                        <a:lnSpc>
                          <a:spcPct val="114000"/>
                        </a:lnSpc>
                        <a:buNone/>
                      </a:pPr>
                      <a:r>
                        <a:rPr lang="en-US" sz="1600" b="1" dirty="0">
                          <a:effectLst/>
                          <a:latin typeface="Arial" panose="020B0604020202020204" pitchFamily="34" charset="0"/>
                          <a:cs typeface="Arial" panose="020B0604020202020204" pitchFamily="34" charset="0"/>
                        </a:rPr>
                        <a:t>🖥️ </a:t>
                      </a:r>
                      <a:r>
                        <a:rPr lang="en-US" sz="1400" b="1" dirty="0">
                          <a:effectLst/>
                          <a:latin typeface="Arial" panose="020B0604020202020204" pitchFamily="34" charset="0"/>
                          <a:cs typeface="Arial" panose="020B0604020202020204" pitchFamily="34" charset="0"/>
                        </a:rPr>
                        <a:t>Platform Integration</a:t>
                      </a:r>
                      <a:r>
                        <a:rPr lang="en-US" sz="1400" dirty="0">
                          <a:effectLst/>
                          <a:latin typeface="Arial" panose="020B0604020202020204" pitchFamily="34" charset="0"/>
                          <a:cs typeface="Arial" panose="020B0604020202020204" pitchFamily="34" charset="0"/>
                        </a:rPr>
                        <a:t>​</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Evolving (Viya)</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Traditionally closed; modern cloud APIs improving.</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Agile but DIY</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Great for APIs &amp; prototypes (e.g., plumber, Shiny).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a:t>
                      </a:r>
                      <a:r>
                        <a:rPr lang="en-US" sz="1200" b="1" dirty="0">
                          <a:effectLst/>
                          <a:latin typeface="Arial" panose="020B0604020202020204" pitchFamily="34" charset="0"/>
                          <a:cs typeface="Arial" panose="020B0604020202020204" pitchFamily="34" charset="0"/>
                        </a:rPr>
                        <a:t>Your key to building agile tools.</a:t>
                      </a:r>
                      <a:r>
                        <a:rPr lang="en-US" sz="1200" dirty="0">
                          <a:effectLst/>
                          <a:latin typeface="Arial" panose="020B0604020202020204" pitchFamily="34" charset="0"/>
                          <a:cs typeface="Arial" panose="020B0604020202020204" pitchFamily="34" charset="0"/>
                        </a:rPr>
                        <a:t>​</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Integration Leader</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Designed for modern stacks (Web, Cloud, Spark).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De facto standard for production systems.</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21608540"/>
                  </a:ext>
                </a:extLst>
              </a:tr>
              <a:tr h="1229837">
                <a:tc>
                  <a:txBody>
                    <a:bodyPr/>
                    <a:lstStyle/>
                    <a:p>
                      <a:pPr>
                        <a:lnSpc>
                          <a:spcPct val="114000"/>
                        </a:lnSpc>
                        <a:buNone/>
                      </a:pPr>
                      <a:r>
                        <a:rPr lang="en-US" sz="1600" b="1" dirty="0">
                          <a:effectLst/>
                          <a:latin typeface="Arial" panose="020B0604020202020204" pitchFamily="34" charset="0"/>
                          <a:cs typeface="Arial" panose="020B0604020202020204" pitchFamily="34" charset="0"/>
                        </a:rPr>
                        <a:t>🤖</a:t>
                      </a:r>
                      <a:r>
                        <a:rPr lang="en-US" sz="1400" b="1" dirty="0">
                          <a:effectLst/>
                          <a:latin typeface="Arial" panose="020B0604020202020204" pitchFamily="34" charset="0"/>
                          <a:cs typeface="Arial" panose="020B0604020202020204" pitchFamily="34" charset="0"/>
                        </a:rPr>
                        <a:t> AI / ML Ecosystem</a:t>
                      </a:r>
                      <a:r>
                        <a:rPr lang="en-US" sz="1400" dirty="0">
                          <a:effectLst/>
                          <a:latin typeface="Arial" panose="020B0604020202020204" pitchFamily="34" charset="0"/>
                          <a:cs typeface="Arial" panose="020B0604020202020204" pitchFamily="34" charset="0"/>
                        </a:rPr>
                        <a:t>​</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chemeClr val="bg1">
                        <a:lumMod val="95000"/>
                      </a:schemeClr>
                    </a:solidFill>
                  </a:tcPr>
                </a:tc>
                <a:tc>
                  <a:txBody>
                    <a:bodyPr/>
                    <a:lstStyle/>
                    <a:p>
                      <a:pPr>
                        <a:lnSpc>
                          <a:spcPct val="114000"/>
                        </a:lnSpc>
                        <a:buNone/>
                      </a:pPr>
                      <a:r>
                        <a:rPr lang="en-US" sz="1200" b="1">
                          <a:effectLst/>
                          <a:latin typeface="Arial" panose="020B0604020202020204" pitchFamily="34" charset="0"/>
                          <a:cs typeface="Arial" panose="020B0604020202020204" pitchFamily="34" charset="0"/>
                        </a:rPr>
                        <a:t>• Validated &amp; Stable</a:t>
                      </a:r>
                      <a:r>
                        <a:rPr lang="en-US" sz="1200">
                          <a:effectLst/>
                          <a:latin typeface="Arial" panose="020B0604020202020204" pitchFamily="34" charset="0"/>
                          <a:cs typeface="Arial" panose="020B0604020202020204" pitchFamily="34" charset="0"/>
                        </a:rPr>
                        <a:t>​ </a:t>
                      </a:r>
                      <a:br>
                        <a:rPr lang="en-US" sz="1200">
                          <a:effectLst/>
                          <a:latin typeface="Arial" panose="020B0604020202020204" pitchFamily="34" charset="0"/>
                          <a:cs typeface="Arial" panose="020B0604020202020204" pitchFamily="34" charset="0"/>
                        </a:rPr>
                      </a:br>
                      <a:r>
                        <a:rPr lang="en-US" sz="1200">
                          <a:effectLst/>
                          <a:latin typeface="Arial" panose="020B0604020202020204" pitchFamily="34" charset="0"/>
                          <a:cs typeface="Arial" panose="020B0604020202020204" pitchFamily="34" charset="0"/>
                        </a:rPr>
                        <a:t>- Trusted, production-ready algorithms. </a:t>
                      </a:r>
                      <a:br>
                        <a:rPr lang="en-US" sz="1200">
                          <a:effectLst/>
                          <a:latin typeface="Arial" panose="020B0604020202020204" pitchFamily="34" charset="0"/>
                          <a:cs typeface="Arial" panose="020B0604020202020204" pitchFamily="34" charset="0"/>
                        </a:rPr>
                      </a:br>
                      <a:r>
                        <a:rPr lang="en-US" sz="1200">
                          <a:effectLst/>
                          <a:latin typeface="Arial" panose="020B0604020202020204" pitchFamily="34" charset="0"/>
                          <a:cs typeface="Arial" panose="020B0604020202020204" pitchFamily="34" charset="0"/>
                        </a:rPr>
                        <a:t>- Slow on cutting-edge AI adoption.</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4763" cap="flat" cmpd="sng" algn="ctr">
                      <a:solidFill>
                        <a:srgbClr val="E0E0E0"/>
                      </a:solidFill>
                      <a:prstDash val="solid"/>
                      <a:round/>
                      <a:headEnd type="none" w="med" len="med"/>
                      <a:tailEnd type="none" w="med" len="med"/>
                    </a:lnB>
                    <a:no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Statistical ML Powerhouse</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a:t>
                      </a:r>
                      <a:r>
                        <a:rPr lang="en-US" sz="1200" b="1" dirty="0">
                          <a:effectLst/>
                          <a:latin typeface="Arial" panose="020B0604020202020204" pitchFamily="34" charset="0"/>
                          <a:cs typeface="Arial" panose="020B0604020202020204" pitchFamily="34" charset="0"/>
                        </a:rPr>
                        <a:t>Your domain:</a:t>
                      </a:r>
                      <a:r>
                        <a:rPr lang="en-US" sz="1200" dirty="0">
                          <a:effectLst/>
                          <a:latin typeface="Arial" panose="020B0604020202020204" pitchFamily="34" charset="0"/>
                          <a:cs typeface="Arial" panose="020B0604020202020204" pitchFamily="34" charset="0"/>
                        </a:rPr>
                        <a:t>​ Best-in-class modeling (</a:t>
                      </a:r>
                      <a:r>
                        <a:rPr lang="en-US" sz="1200" dirty="0" err="1">
                          <a:effectLst/>
                          <a:latin typeface="Arial" panose="020B0604020202020204" pitchFamily="34" charset="0"/>
                          <a:cs typeface="Arial" panose="020B0604020202020204" pitchFamily="34" charset="0"/>
                        </a:rPr>
                        <a:t>tidymodels</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Deep learning growing (torch), but not dominant.</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4763" cap="flat" cmpd="sng" algn="ctr">
                      <a:solidFill>
                        <a:srgbClr val="E0E0E0"/>
                      </a:solidFill>
                      <a:prstDash val="solid"/>
                      <a:round/>
                      <a:headEnd type="none" w="med" len="med"/>
                      <a:tailEnd type="none" w="med" len="med"/>
                    </a:lnB>
                    <a:noFill/>
                  </a:tcPr>
                </a:tc>
                <a:tc>
                  <a:txBody>
                    <a:bodyPr/>
                    <a:lstStyle/>
                    <a:p>
                      <a:pPr>
                        <a:lnSpc>
                          <a:spcPct val="114000"/>
                        </a:lnSpc>
                        <a:buNone/>
                      </a:pPr>
                      <a:r>
                        <a:rPr lang="en-US" sz="1200" b="1" dirty="0">
                          <a:effectLst/>
                          <a:latin typeface="Arial" panose="020B0604020202020204" pitchFamily="34" charset="0"/>
                          <a:cs typeface="Arial" panose="020B0604020202020204" pitchFamily="34" charset="0"/>
                        </a:rPr>
                        <a:t>• The AI Behemoth</a:t>
                      </a:r>
                      <a:r>
                        <a:rPr lang="en-US" sz="1200" dirty="0">
                          <a:effectLst/>
                          <a:latin typeface="Arial" panose="020B0604020202020204" pitchFamily="34" charset="0"/>
                          <a:cs typeface="Arial" panose="020B0604020202020204" pitchFamily="34" charset="0"/>
                        </a:rPr>
                        <a:t>​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Dominant in deep learning (TF, </a:t>
                      </a:r>
                      <a:r>
                        <a:rPr lang="en-US" sz="1200" dirty="0" err="1">
                          <a:effectLst/>
                          <a:latin typeface="Arial" panose="020B0604020202020204" pitchFamily="34" charset="0"/>
                          <a:cs typeface="Arial" panose="020B0604020202020204" pitchFamily="34" charset="0"/>
                        </a:rPr>
                        <a:t>PyTorch</a:t>
                      </a:r>
                      <a:r>
                        <a:rPr lang="en-US" sz="1200" dirty="0">
                          <a:effectLst/>
                          <a:latin typeface="Arial" panose="020B0604020202020204" pitchFamily="34" charset="0"/>
                          <a:cs typeface="Arial" panose="020B0604020202020204" pitchFamily="34" charset="0"/>
                        </a:rPr>
                        <a:t>) &amp; broad ML. </a:t>
                      </a:r>
                      <a:br>
                        <a:rPr lang="en-US" sz="1200" dirty="0">
                          <a:effectLst/>
                          <a:latin typeface="Arial" panose="020B0604020202020204" pitchFamily="34" charset="0"/>
                          <a:cs typeface="Arial" panose="020B0604020202020204" pitchFamily="34" charset="0"/>
                        </a:rPr>
                      </a:br>
                      <a:r>
                        <a:rPr lang="en-US" sz="1200" dirty="0">
                          <a:effectLst/>
                          <a:latin typeface="Arial" panose="020B0604020202020204" pitchFamily="34" charset="0"/>
                          <a:cs typeface="Arial" panose="020B0604020202020204" pitchFamily="34" charset="0"/>
                        </a:rPr>
                        <a:t>- Unmatched community momentum.</a:t>
                      </a:r>
                    </a:p>
                  </a:txBody>
                  <a:tcPr marL="39350" marR="26350" marT="21958" marB="21958"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4763" cap="flat" cmpd="sng" algn="ctr">
                      <a:solidFill>
                        <a:srgbClr val="E0E0E0"/>
                      </a:solidFill>
                      <a:prstDash val="solid"/>
                      <a:round/>
                      <a:headEnd type="none" w="med" len="med"/>
                      <a:tailEnd type="none" w="med" len="med"/>
                    </a:lnB>
                    <a:noFill/>
                  </a:tcPr>
                </a:tc>
                <a:extLst>
                  <a:ext uri="{0D108BD9-81ED-4DB2-BD59-A6C34878D82A}">
                    <a16:rowId xmlns:a16="http://schemas.microsoft.com/office/drawing/2014/main" val="58183442"/>
                  </a:ext>
                </a:extLst>
              </a:tr>
            </a:tbl>
          </a:graphicData>
        </a:graphic>
      </p:graphicFrame>
      <p:sp>
        <p:nvSpPr>
          <p:cNvPr id="8" name="标题 1">
            <a:extLst>
              <a:ext uri="{FF2B5EF4-FFF2-40B4-BE49-F238E27FC236}">
                <a16:creationId xmlns:a16="http://schemas.microsoft.com/office/drawing/2014/main" id="{D03B3679-C416-B0E0-766C-3265B3F47B1B}"/>
              </a:ext>
            </a:extLst>
          </p:cNvPr>
          <p:cNvSpPr txBox="1">
            <a:spLocks/>
          </p:cNvSpPr>
          <p:nvPr/>
        </p:nvSpPr>
        <p:spPr>
          <a:xfrm>
            <a:off x="275778" y="144576"/>
            <a:ext cx="9038607" cy="5287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lvl="0" algn="l">
              <a:lnSpc>
                <a:spcPct val="120000"/>
              </a:lnSpc>
              <a:defRPr/>
            </a:pPr>
            <a:r>
              <a:rPr lang="pt-BR" altLang="zh-CN" sz="2800" dirty="0">
                <a:solidFill>
                  <a:prstClr val="black">
                    <a:lumMod val="65000"/>
                    <a:lumOff val="35000"/>
                  </a:prstClr>
                </a:solidFill>
                <a:latin typeface="Arial" panose="020B0604020202020204" pitchFamily="34" charset="0"/>
                <a:cs typeface="Arial" panose="020B0604020202020204" pitchFamily="34" charset="0"/>
              </a:rPr>
              <a:t>The Clinical Data Science Trifecta: SAS, R &amp; Python</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89864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A15E5-D719-B54B-055C-731E103B9B41}"/>
            </a:ext>
          </a:extLst>
        </p:cNvPr>
        <p:cNvGrpSpPr/>
        <p:nvPr/>
      </p:nvGrpSpPr>
      <p:grpSpPr>
        <a:xfrm>
          <a:off x="0" y="0"/>
          <a:ext cx="0" cy="0"/>
          <a:chOff x="0" y="0"/>
          <a:chExt cx="0" cy="0"/>
        </a:xfrm>
      </p:grpSpPr>
      <p:sp>
        <p:nvSpPr>
          <p:cNvPr id="55" name="标题 1">
            <a:extLst>
              <a:ext uri="{FF2B5EF4-FFF2-40B4-BE49-F238E27FC236}">
                <a16:creationId xmlns:a16="http://schemas.microsoft.com/office/drawing/2014/main" id="{9CC45588-A8F1-495B-A05C-CB988320DAE2}"/>
              </a:ext>
            </a:extLst>
          </p:cNvPr>
          <p:cNvSpPr txBox="1">
            <a:spLocks/>
          </p:cNvSpPr>
          <p:nvPr/>
        </p:nvSpPr>
        <p:spPr>
          <a:xfrm>
            <a:off x="275778" y="144576"/>
            <a:ext cx="7486947" cy="5287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defRPr>
            </a:lvl1pPr>
          </a:lstStyle>
          <a:p>
            <a:pPr lvl="0" algn="l">
              <a:defRPr/>
            </a:pPr>
            <a:r>
              <a:rPr kumimoji="1" lang="en-US" altLang="zh-CN" sz="2800" dirty="0">
                <a:solidFill>
                  <a:prstClr val="black">
                    <a:lumMod val="65000"/>
                    <a:lumOff val="35000"/>
                  </a:prstClr>
                </a:solidFill>
                <a:latin typeface="Arial"/>
              </a:rPr>
              <a:t>Project Intelligence</a:t>
            </a:r>
            <a:endParaRPr kumimoji="1" lang="zh-CN" altLang="en-US" sz="2800" dirty="0">
              <a:solidFill>
                <a:srgbClr val="FF0000"/>
              </a:solidFill>
              <a:latin typeface="Arial"/>
            </a:endParaRPr>
          </a:p>
        </p:txBody>
      </p:sp>
      <p:sp>
        <p:nvSpPr>
          <p:cNvPr id="3" name="文本框 2">
            <a:extLst>
              <a:ext uri="{FF2B5EF4-FFF2-40B4-BE49-F238E27FC236}">
                <a16:creationId xmlns:a16="http://schemas.microsoft.com/office/drawing/2014/main" id="{73BB6B75-2F40-F4EA-85C1-B5651A140E71}"/>
              </a:ext>
            </a:extLst>
          </p:cNvPr>
          <p:cNvSpPr txBox="1"/>
          <p:nvPr/>
        </p:nvSpPr>
        <p:spPr>
          <a:xfrm>
            <a:off x="314993" y="6517262"/>
            <a:ext cx="126125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Confidential</a:t>
            </a:r>
            <a:endParaRPr kumimoji="0" lang="zh-CN" altLang="en-US"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灯片编号占位符 14">
            <a:extLst>
              <a:ext uri="{FF2B5EF4-FFF2-40B4-BE49-F238E27FC236}">
                <a16:creationId xmlns:a16="http://schemas.microsoft.com/office/drawing/2014/main" id="{F3AA4E5F-0EE2-02BA-BCBC-57A2507FA8DF}"/>
              </a:ext>
            </a:extLst>
          </p:cNvPr>
          <p:cNvSpPr>
            <a:spLocks noGrp="1"/>
          </p:cNvSpPr>
          <p:nvPr>
            <p:ph type="sldNum" sz="quarter" idx="12"/>
          </p:nvPr>
        </p:nvSpPr>
        <p:spPr/>
        <p:txBody>
          <a:bodyPr/>
          <a:lstStyle/>
          <a:p>
            <a:fld id="{29A30B3B-8367-4A5C-AEBA-AFC30686285E}" type="slidenum">
              <a:rPr lang="zh-CN" altLang="en-US" smtClean="0"/>
              <a:t>6</a:t>
            </a:fld>
            <a:endParaRPr lang="zh-CN" altLang="en-US"/>
          </a:p>
        </p:txBody>
      </p:sp>
      <p:sp>
        <p:nvSpPr>
          <p:cNvPr id="9" name="文本框 16">
            <a:extLst>
              <a:ext uri="{FF2B5EF4-FFF2-40B4-BE49-F238E27FC236}">
                <a16:creationId xmlns:a16="http://schemas.microsoft.com/office/drawing/2014/main" id="{F84BC574-DF79-854D-F100-29F705748E2D}"/>
              </a:ext>
            </a:extLst>
          </p:cNvPr>
          <p:cNvSpPr txBox="1"/>
          <p:nvPr/>
        </p:nvSpPr>
        <p:spPr>
          <a:xfrm>
            <a:off x="4858337" y="6611779"/>
            <a:ext cx="2274338" cy="246221"/>
          </a:xfrm>
          <a:prstGeom prst="rect">
            <a:avLst/>
          </a:prstGeom>
          <a:noFill/>
        </p:spPr>
        <p:txBody>
          <a:bodyPr wrap="square" rtlCol="0" anchor="t">
            <a:spAutoFit/>
          </a:bodyPr>
          <a:lstStyle/>
          <a:p>
            <a:pPr algn="ctr"/>
            <a:r>
              <a:rPr lang="en-US" sz="1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D</a:t>
            </a:r>
            <a:r>
              <a:rPr lang="en-US" altLang="zh-CN" sz="1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emo: Participant Visits</a:t>
            </a:r>
            <a:endParaRPr lang="en-US" sz="1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036F0DC5-BCC8-DAE9-A4A3-77D0642D0188}"/>
              </a:ext>
            </a:extLst>
          </p:cNvPr>
          <p:cNvPicPr>
            <a:picLocks noChangeAspect="1"/>
          </p:cNvPicPr>
          <p:nvPr/>
        </p:nvPicPr>
        <p:blipFill>
          <a:blip r:embed="rId3"/>
          <a:stretch>
            <a:fillRect/>
          </a:stretch>
        </p:blipFill>
        <p:spPr>
          <a:xfrm>
            <a:off x="2510467" y="609565"/>
            <a:ext cx="6819648" cy="6023113"/>
          </a:xfrm>
          <a:prstGeom prst="rect">
            <a:avLst/>
          </a:prstGeom>
        </p:spPr>
      </p:pic>
    </p:spTree>
    <p:extLst>
      <p:ext uri="{BB962C8B-B14F-4D97-AF65-F5344CB8AC3E}">
        <p14:creationId xmlns:p14="http://schemas.microsoft.com/office/powerpoint/2010/main" val="417225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6C5D3-DF7B-F3AB-B923-2A2E085937B8}"/>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1ACD305D-BC1D-F94D-0186-3A2D47F39FAB}"/>
              </a:ext>
            </a:extLst>
          </p:cNvPr>
          <p:cNvSpPr txBox="1"/>
          <p:nvPr/>
        </p:nvSpPr>
        <p:spPr>
          <a:xfrm>
            <a:off x="314993" y="6517262"/>
            <a:ext cx="126125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Confidential</a:t>
            </a:r>
            <a:endParaRPr kumimoji="0" lang="zh-CN" altLang="en-US"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灯片编号占位符 14">
            <a:extLst>
              <a:ext uri="{FF2B5EF4-FFF2-40B4-BE49-F238E27FC236}">
                <a16:creationId xmlns:a16="http://schemas.microsoft.com/office/drawing/2014/main" id="{43016D7B-2E33-110B-473F-0ABB106113B8}"/>
              </a:ext>
            </a:extLst>
          </p:cNvPr>
          <p:cNvSpPr>
            <a:spLocks noGrp="1"/>
          </p:cNvSpPr>
          <p:nvPr>
            <p:ph type="sldNum" sz="quarter" idx="12"/>
          </p:nvPr>
        </p:nvSpPr>
        <p:spPr/>
        <p:txBody>
          <a:bodyPr/>
          <a:lstStyle/>
          <a:p>
            <a:fld id="{29A30B3B-8367-4A5C-AEBA-AFC30686285E}" type="slidenum">
              <a:rPr lang="zh-CN" altLang="en-US" smtClean="0"/>
              <a:t>7</a:t>
            </a:fld>
            <a:endParaRPr lang="zh-CN" altLang="en-US"/>
          </a:p>
        </p:txBody>
      </p:sp>
      <p:sp>
        <p:nvSpPr>
          <p:cNvPr id="2" name="文本框 2">
            <a:extLst>
              <a:ext uri="{FF2B5EF4-FFF2-40B4-BE49-F238E27FC236}">
                <a16:creationId xmlns:a16="http://schemas.microsoft.com/office/drawing/2014/main" id="{4671025B-8247-5B58-ABD8-208FCBC49389}"/>
              </a:ext>
            </a:extLst>
          </p:cNvPr>
          <p:cNvSpPr txBox="1"/>
          <p:nvPr/>
        </p:nvSpPr>
        <p:spPr>
          <a:xfrm>
            <a:off x="314993" y="6517262"/>
            <a:ext cx="126125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微软雅黑" panose="020B0503020204020204" pitchFamily="34" charset="-122"/>
                <a:cs typeface="Arial" panose="020B0604020202020204" pitchFamily="34" charset="0"/>
              </a:rPr>
              <a:t>Confidential</a:t>
            </a:r>
            <a:endParaRPr kumimoji="0" lang="zh-CN" altLang="en-US" sz="9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标题 5">
            <a:extLst>
              <a:ext uri="{FF2B5EF4-FFF2-40B4-BE49-F238E27FC236}">
                <a16:creationId xmlns:a16="http://schemas.microsoft.com/office/drawing/2014/main" id="{DDD3D0FB-8578-04BA-7D57-046FC68E4CFB}"/>
              </a:ext>
            </a:extLst>
          </p:cNvPr>
          <p:cNvSpPr txBox="1">
            <a:spLocks/>
          </p:cNvSpPr>
          <p:nvPr/>
        </p:nvSpPr>
        <p:spPr>
          <a:xfrm>
            <a:off x="303478" y="340285"/>
            <a:ext cx="10255016" cy="480131"/>
          </a:xfrm>
          <a:prstGeom prst="rect">
            <a:avLst/>
          </a:prstGeom>
        </p:spPr>
        <p:txBody>
          <a:bodyPr wrap="square" lIns="91440" tIns="45720" rIns="91440" bIns="45720" anchor="t">
            <a:spAutoFit/>
          </a:bodyPr>
          <a:lstStyle>
            <a:lvl1pPr marL="0" algn="l" defTabSz="914400" rtl="0" eaLnBrk="1" latinLnBrk="0" hangingPunct="1">
              <a:lnSpc>
                <a:spcPct val="90000"/>
              </a:lnSpc>
              <a:spcBef>
                <a:spcPct val="0"/>
              </a:spcBef>
              <a:buNone/>
              <a:defRPr lang="zh-CN" altLang="en-US" sz="3200" b="1" kern="1200" dirty="0">
                <a:solidFill>
                  <a:schemeClr val="accent1"/>
                </a:solidFill>
                <a:latin typeface="微软雅黑" panose="020B0503020204020204" pitchFamily="34" charset="-122"/>
                <a:ea typeface="微软雅黑" panose="020B0503020204020204" pitchFamily="34" charset="-122"/>
                <a:cs typeface="+mn-cs"/>
              </a:defRPr>
            </a:lvl1pPr>
          </a:lstStyle>
          <a:p>
            <a:r>
              <a:rPr kumimoji="1" lang="en-US" altLang="zh-CN" sz="2800" b="0" dirty="0">
                <a:solidFill>
                  <a:schemeClr val="tx1">
                    <a:lumMod val="65000"/>
                    <a:lumOff val="35000"/>
                  </a:schemeClr>
                </a:solidFill>
                <a:latin typeface="Arial"/>
                <a:ea typeface="微软雅黑"/>
                <a:cs typeface="Arial"/>
              </a:rPr>
              <a:t>Medical Insights</a:t>
            </a:r>
            <a:r>
              <a:rPr kumimoji="1" lang="en-US" altLang="zh-CN" sz="2800" b="0" i="0" u="none" strike="noStrike" kern="1200" cap="none" spc="0" normalizeH="0" baseline="0" noProof="0" dirty="0">
                <a:ln>
                  <a:noFill/>
                </a:ln>
                <a:solidFill>
                  <a:prstClr val="black">
                    <a:lumMod val="65000"/>
                    <a:lumOff val="35000"/>
                  </a:prstClr>
                </a:solidFill>
                <a:effectLst/>
                <a:uLnTx/>
                <a:uFillTx/>
                <a:latin typeface="Arial"/>
                <a:ea typeface="微软雅黑"/>
                <a:cs typeface="Arial"/>
              </a:rPr>
              <a:t> Visualization</a:t>
            </a:r>
            <a:endParaRPr lang="en-US" dirty="0">
              <a:solidFill>
                <a:srgbClr val="FF0000"/>
              </a:solidFill>
            </a:endParaRPr>
          </a:p>
        </p:txBody>
      </p:sp>
      <p:sp>
        <p:nvSpPr>
          <p:cNvPr id="5" name="文本框 16">
            <a:extLst>
              <a:ext uri="{FF2B5EF4-FFF2-40B4-BE49-F238E27FC236}">
                <a16:creationId xmlns:a16="http://schemas.microsoft.com/office/drawing/2014/main" id="{7BCE125C-E341-FE40-0E95-5BF50F3EC0DE}"/>
              </a:ext>
            </a:extLst>
          </p:cNvPr>
          <p:cNvSpPr txBox="1"/>
          <p:nvPr/>
        </p:nvSpPr>
        <p:spPr>
          <a:xfrm>
            <a:off x="3201494" y="5815840"/>
            <a:ext cx="1061381" cy="246221"/>
          </a:xfrm>
          <a:prstGeom prst="rect">
            <a:avLst/>
          </a:prstGeom>
          <a:noFill/>
        </p:spPr>
        <p:txBody>
          <a:bodyPr wrap="square" rtlCol="0" anchor="t">
            <a:spAutoFit/>
          </a:bodyPr>
          <a:lstStyle/>
          <a:p>
            <a:pPr algn="ctr"/>
            <a:r>
              <a:rPr lang="en-US" sz="1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D</a:t>
            </a:r>
            <a:r>
              <a:rPr lang="en-US" altLang="zh-CN" sz="1000" dirty="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emo</a:t>
            </a:r>
            <a:endParaRPr lang="en-US" sz="10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Picture 4">
            <a:extLst>
              <a:ext uri="{FF2B5EF4-FFF2-40B4-BE49-F238E27FC236}">
                <a16:creationId xmlns:a16="http://schemas.microsoft.com/office/drawing/2014/main" id="{B30673B7-CDB6-13EB-637F-61F2DEB20E2B}"/>
              </a:ext>
            </a:extLst>
          </p:cNvPr>
          <p:cNvPicPr>
            <a:picLocks noChangeAspect="1"/>
          </p:cNvPicPr>
          <p:nvPr/>
        </p:nvPicPr>
        <p:blipFill>
          <a:blip r:embed="rId3"/>
          <a:srcRect t="433" r="1064"/>
          <a:stretch>
            <a:fillRect/>
          </a:stretch>
        </p:blipFill>
        <p:spPr>
          <a:xfrm>
            <a:off x="395647" y="1326211"/>
            <a:ext cx="7376753" cy="4318310"/>
          </a:xfrm>
          <a:prstGeom prst="rect">
            <a:avLst/>
          </a:prstGeom>
        </p:spPr>
      </p:pic>
      <p:sp>
        <p:nvSpPr>
          <p:cNvPr id="7" name="内容占位符 8">
            <a:extLst>
              <a:ext uri="{FF2B5EF4-FFF2-40B4-BE49-F238E27FC236}">
                <a16:creationId xmlns:a16="http://schemas.microsoft.com/office/drawing/2014/main" id="{9CE47E08-8508-F70E-A70A-ACA35EA6B711}"/>
              </a:ext>
            </a:extLst>
          </p:cNvPr>
          <p:cNvSpPr txBox="1">
            <a:spLocks/>
          </p:cNvSpPr>
          <p:nvPr/>
        </p:nvSpPr>
        <p:spPr>
          <a:xfrm>
            <a:off x="314993" y="753858"/>
            <a:ext cx="8087700" cy="345479"/>
          </a:xfrm>
          <a:prstGeom prst="rect">
            <a:avLst/>
          </a:prstGeom>
        </p:spPr>
        <p:txBody>
          <a:bodyPr wrap="square" lIns="91440" tIns="45720" rIns="91440" bIns="45720" anchor="t">
            <a:spAutoFit/>
          </a:bodyPr>
          <a:lstStyle>
            <a:defPPr>
              <a:defRPr lang="zh-CN"/>
            </a:defPPr>
            <a:lvl1pPr marL="0" indent="0" algn="l" defTabSz="914400" rtl="0" eaLnBrk="1" fontAlgn="base" latinLnBrk="0" hangingPunct="1">
              <a:lnSpc>
                <a:spcPct val="120000"/>
              </a:lnSpc>
              <a:spcBef>
                <a:spcPts val="1000"/>
              </a:spcBef>
              <a:buFont typeface="Arial" panose="020B0604020202020204" pitchFamily="34" charset="0"/>
              <a:buNone/>
              <a:defRPr lang="zh-CN" altLang="en-US" sz="20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sz="1500" kern="1200">
                <a:solidFill>
                  <a:srgbClr val="000000"/>
                </a:solidFill>
                <a:latin typeface="Arial"/>
                <a:ea typeface="微软雅黑"/>
                <a:cs typeface="Arial"/>
              </a:rPr>
              <a:t>Empowering Deeper Signal Detection and Risk-Benefit Decisions</a:t>
            </a:r>
            <a:endParaRPr kumimoji="1" lang="en-US">
              <a:ea typeface="微软雅黑"/>
            </a:endParaRPr>
          </a:p>
        </p:txBody>
      </p:sp>
      <p:sp>
        <p:nvSpPr>
          <p:cNvPr id="8" name="灯片编号占位符 13">
            <a:extLst>
              <a:ext uri="{FF2B5EF4-FFF2-40B4-BE49-F238E27FC236}">
                <a16:creationId xmlns:a16="http://schemas.microsoft.com/office/drawing/2014/main" id="{30AF6514-70D5-0D48-A692-2B02A3E3500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b="0" i="0" kern="1200">
                <a:solidFill>
                  <a:schemeClr val="tx1">
                    <a:tint val="75000"/>
                  </a:schemeClr>
                </a:solidFill>
                <a:latin typeface="Microsoft YaHei" panose="020B0503020204020204" pitchFamily="34" charset="-122"/>
                <a:ea typeface="Microsoft YaHei"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A30B3B-8367-4A5C-AEBA-AFC30686285E}" type="slidenum">
              <a:rPr lang="zh-CN" altLang="en-US" smtClean="0"/>
              <a:pPr/>
              <a:t>7</a:t>
            </a:fld>
            <a:endParaRPr lang="zh-CN" altLang="en-US"/>
          </a:p>
        </p:txBody>
      </p:sp>
      <p:sp>
        <p:nvSpPr>
          <p:cNvPr id="9" name="TextBox 8">
            <a:extLst>
              <a:ext uri="{FF2B5EF4-FFF2-40B4-BE49-F238E27FC236}">
                <a16:creationId xmlns:a16="http://schemas.microsoft.com/office/drawing/2014/main" id="{FF71943E-0058-12E6-94A7-FE0C5C3E6678}"/>
              </a:ext>
            </a:extLst>
          </p:cNvPr>
          <p:cNvSpPr txBox="1"/>
          <p:nvPr/>
        </p:nvSpPr>
        <p:spPr>
          <a:xfrm>
            <a:off x="8063976" y="2938767"/>
            <a:ext cx="3179279" cy="1643842"/>
          </a:xfrm>
          <a:prstGeom prst="rect">
            <a:avLst/>
          </a:prstGeom>
          <a:solidFill>
            <a:srgbClr val="DFF0D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defRPr sz="10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200" b="0" dirty="0">
                <a:solidFill>
                  <a:schemeClr val="tx1"/>
                </a:solidFill>
              </a:rPr>
              <a:t>The primary and secondary endpoints will be analyzed as both </a:t>
            </a:r>
            <a:r>
              <a:rPr lang="en-US" altLang="zh-CN" sz="1200" dirty="0">
                <a:solidFill>
                  <a:srgbClr val="7030A0"/>
                </a:solidFill>
              </a:rPr>
              <a:t>continuous variables</a:t>
            </a:r>
            <a:r>
              <a:rPr lang="en-US" altLang="zh-CN" sz="1200" b="0" dirty="0">
                <a:solidFill>
                  <a:schemeClr val="tx1"/>
                </a:solidFill>
              </a:rPr>
              <a:t> (observed value, change from baseline, percentage change from baseline) and </a:t>
            </a:r>
            <a:r>
              <a:rPr lang="en-US" altLang="zh-CN" sz="1200" dirty="0">
                <a:solidFill>
                  <a:srgbClr val="7030A0"/>
                </a:solidFill>
              </a:rPr>
              <a:t>binary categorical variables</a:t>
            </a:r>
            <a:r>
              <a:rPr lang="en-US" altLang="zh-CN" sz="1200" b="0" dirty="0">
                <a:solidFill>
                  <a:schemeClr val="tx1"/>
                </a:solidFill>
              </a:rPr>
              <a:t> (responder rates), with summaries presented for all study visits.</a:t>
            </a:r>
          </a:p>
        </p:txBody>
      </p:sp>
      <p:sp>
        <p:nvSpPr>
          <p:cNvPr id="10" name="Speech Bubble: Rectangle with Corners Rounded 9">
            <a:extLst>
              <a:ext uri="{FF2B5EF4-FFF2-40B4-BE49-F238E27FC236}">
                <a16:creationId xmlns:a16="http://schemas.microsoft.com/office/drawing/2014/main" id="{31C0AC8E-BA3C-861C-47C7-AFCAB768F3BC}"/>
              </a:ext>
            </a:extLst>
          </p:cNvPr>
          <p:cNvSpPr/>
          <p:nvPr/>
        </p:nvSpPr>
        <p:spPr>
          <a:xfrm>
            <a:off x="8373571" y="4834817"/>
            <a:ext cx="2360970" cy="1269325"/>
          </a:xfrm>
          <a:prstGeom prst="wedgeRoundRectCallout">
            <a:avLst>
              <a:gd name="adj1" fmla="val -93030"/>
              <a:gd name="adj2" fmla="val -81656"/>
              <a:gd name="adj3" fmla="val 16667"/>
            </a:avLst>
          </a:prstGeom>
          <a:solidFill>
            <a:srgbClr val="DFF0D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tx1"/>
                </a:solidFill>
                <a:latin typeface="Arial" panose="020B0604020202020204" pitchFamily="34" charset="0"/>
                <a:cs typeface="Arial" panose="020B0604020202020204" pitchFamily="34" charset="0"/>
              </a:rPr>
              <a:t>Population Filters</a:t>
            </a:r>
            <a:r>
              <a:rPr lang="zh-CN" altLang="en-US" sz="1200" b="1" dirty="0">
                <a:solidFill>
                  <a:schemeClr val="tx1"/>
                </a:solidFill>
                <a:latin typeface="Arial" panose="020B0604020202020204" pitchFamily="34" charset="0"/>
                <a:cs typeface="Arial" panose="020B0604020202020204" pitchFamily="34" charset="0"/>
              </a:rPr>
              <a:t>：</a:t>
            </a:r>
            <a:endParaRPr lang="en-US" altLang="zh-CN" sz="1200" dirty="0">
              <a:solidFill>
                <a:schemeClr val="tx1"/>
              </a:solidFill>
              <a:latin typeface="Arial" panose="020B0604020202020204" pitchFamily="34" charset="0"/>
              <a:cs typeface="Arial" panose="020B0604020202020204" pitchFamily="34" charset="0"/>
            </a:endParaRPr>
          </a:p>
          <a:p>
            <a:pPr marL="228600" indent="-228600">
              <a:spcBef>
                <a:spcPts val="300"/>
              </a:spcBef>
              <a:buFont typeface="+mj-lt"/>
              <a:buAutoNum type="arabicParenR"/>
            </a:pPr>
            <a:r>
              <a:rPr lang="en-US" altLang="zh-CN" sz="1200" dirty="0">
                <a:solidFill>
                  <a:schemeClr val="tx1"/>
                </a:solidFill>
                <a:latin typeface="Arial" panose="020B0604020202020204" pitchFamily="34" charset="0"/>
                <a:cs typeface="Arial" panose="020B0604020202020204" pitchFamily="34" charset="0"/>
              </a:rPr>
              <a:t>Region;</a:t>
            </a:r>
          </a:p>
          <a:p>
            <a:pPr marL="228600" indent="-228600">
              <a:spcBef>
                <a:spcPts val="300"/>
              </a:spcBef>
              <a:buFont typeface="+mj-lt"/>
              <a:buAutoNum type="arabicParenR"/>
            </a:pPr>
            <a:r>
              <a:rPr lang="en-US" altLang="zh-CN" sz="1200" dirty="0">
                <a:solidFill>
                  <a:schemeClr val="tx1"/>
                </a:solidFill>
                <a:latin typeface="Arial" panose="020B0604020202020204" pitchFamily="34" charset="0"/>
                <a:cs typeface="Arial" panose="020B0604020202020204" pitchFamily="34" charset="0"/>
              </a:rPr>
              <a:t>Site;</a:t>
            </a:r>
          </a:p>
          <a:p>
            <a:pPr marL="228600" indent="-228600">
              <a:spcBef>
                <a:spcPts val="300"/>
              </a:spcBef>
              <a:buFont typeface="+mj-lt"/>
              <a:buAutoNum type="arabicParenR"/>
            </a:pPr>
            <a:r>
              <a:rPr lang="en-US" altLang="zh-CN" sz="1200" dirty="0">
                <a:solidFill>
                  <a:schemeClr val="tx1"/>
                </a:solidFill>
                <a:latin typeface="Arial" panose="020B0604020202020204" pitchFamily="34" charset="0"/>
                <a:cs typeface="Arial" panose="020B0604020202020204" pitchFamily="34" charset="0"/>
              </a:rPr>
              <a:t>Subgroups;</a:t>
            </a:r>
          </a:p>
          <a:p>
            <a:pPr marL="228600" indent="-228600">
              <a:spcBef>
                <a:spcPts val="300"/>
              </a:spcBef>
              <a:buFont typeface="+mj-lt"/>
              <a:buAutoNum type="arabicParenR"/>
            </a:pPr>
            <a:r>
              <a:rPr lang="en-US" altLang="zh-CN" sz="1200" dirty="0">
                <a:solidFill>
                  <a:schemeClr val="tx1"/>
                </a:solidFill>
                <a:latin typeface="Arial" panose="020B0604020202020204" pitchFamily="34" charset="0"/>
                <a:cs typeface="Arial" panose="020B0604020202020204" pitchFamily="34" charset="0"/>
              </a:rPr>
              <a:t>Participant;</a:t>
            </a:r>
          </a:p>
        </p:txBody>
      </p:sp>
      <p:sp>
        <p:nvSpPr>
          <p:cNvPr id="11" name="TextBox 10">
            <a:extLst>
              <a:ext uri="{FF2B5EF4-FFF2-40B4-BE49-F238E27FC236}">
                <a16:creationId xmlns:a16="http://schemas.microsoft.com/office/drawing/2014/main" id="{A3414FE6-D04E-01F3-EAA0-BB37368E8926}"/>
              </a:ext>
            </a:extLst>
          </p:cNvPr>
          <p:cNvSpPr txBox="1"/>
          <p:nvPr/>
        </p:nvSpPr>
        <p:spPr>
          <a:xfrm>
            <a:off x="8063976" y="1203879"/>
            <a:ext cx="3179279" cy="1482681"/>
          </a:xfrm>
          <a:prstGeom prst="rect">
            <a:avLst/>
          </a:prstGeom>
          <a:solidFill>
            <a:srgbClr val="DFF0D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defRPr sz="10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200" dirty="0">
                <a:solidFill>
                  <a:schemeClr val="tx1"/>
                </a:solidFill>
              </a:rPr>
              <a:t>Medical Insights</a:t>
            </a:r>
            <a:r>
              <a:rPr lang="zh-CN" altLang="en-US" sz="1200" dirty="0">
                <a:solidFill>
                  <a:schemeClr val="tx1"/>
                </a:solidFill>
              </a:rPr>
              <a:t>：</a:t>
            </a:r>
            <a:endParaRPr lang="en-US" altLang="zh-CN" sz="1200" dirty="0">
              <a:solidFill>
                <a:schemeClr val="tx1"/>
              </a:solidFill>
            </a:endParaRPr>
          </a:p>
          <a:p>
            <a:pPr marL="171450" indent="-171450">
              <a:buFont typeface="Arial" panose="020B0604020202020204" pitchFamily="34" charset="0"/>
              <a:buChar char="•"/>
            </a:pPr>
            <a:r>
              <a:rPr lang="en-US" sz="1200" b="0" dirty="0">
                <a:solidFill>
                  <a:schemeClr val="tx1"/>
                </a:solidFill>
              </a:rPr>
              <a:t>Unexpected Patterns or Trends;</a:t>
            </a:r>
          </a:p>
          <a:p>
            <a:pPr marL="171450" indent="-171450">
              <a:buFont typeface="Arial" panose="020B0604020202020204" pitchFamily="34" charset="0"/>
              <a:buChar char="•"/>
            </a:pPr>
            <a:r>
              <a:rPr lang="en-US" sz="1200" b="0" dirty="0">
                <a:solidFill>
                  <a:schemeClr val="tx1"/>
                </a:solidFill>
              </a:rPr>
              <a:t>Consistency Across </a:t>
            </a:r>
            <a:r>
              <a:rPr lang="en-US" altLang="zh-CN" sz="1200" b="0" dirty="0">
                <a:solidFill>
                  <a:schemeClr val="tx1"/>
                </a:solidFill>
              </a:rPr>
              <a:t>Regions</a:t>
            </a:r>
            <a:r>
              <a:rPr lang="en-US" sz="1200" b="0" dirty="0">
                <a:solidFill>
                  <a:schemeClr val="tx1"/>
                </a:solidFill>
              </a:rPr>
              <a:t>/Sites;</a:t>
            </a:r>
          </a:p>
          <a:p>
            <a:pPr marL="171450" indent="-171450">
              <a:buFont typeface="Arial" panose="020B0604020202020204" pitchFamily="34" charset="0"/>
              <a:buChar char="•"/>
            </a:pPr>
            <a:r>
              <a:rPr lang="en-US" sz="1200" b="0" dirty="0">
                <a:solidFill>
                  <a:schemeClr val="tx1"/>
                </a:solidFill>
              </a:rPr>
              <a:t>Efficacy Evaluation and Interpretation</a:t>
            </a:r>
            <a:r>
              <a:rPr lang="zh-CN" altLang="en-US" sz="1200" b="0" dirty="0">
                <a:solidFill>
                  <a:schemeClr val="tx1"/>
                </a:solidFill>
              </a:rPr>
              <a:t>；</a:t>
            </a:r>
            <a:endParaRPr lang="en-US" altLang="zh-CN" sz="1200" b="0" dirty="0">
              <a:solidFill>
                <a:schemeClr val="tx1"/>
              </a:solidFill>
            </a:endParaRPr>
          </a:p>
          <a:p>
            <a:pPr marL="171450" indent="-171450">
              <a:buFont typeface="Arial" panose="020B0604020202020204" pitchFamily="34" charset="0"/>
              <a:buChar char="•"/>
            </a:pPr>
            <a:r>
              <a:rPr lang="en-US" sz="1200" b="0" dirty="0">
                <a:solidFill>
                  <a:schemeClr val="tx1"/>
                </a:solidFill>
              </a:rPr>
              <a:t>Interpretation of Subgroup Analysis Results;</a:t>
            </a:r>
          </a:p>
          <a:p>
            <a:pPr marL="171450" indent="-171450">
              <a:buFont typeface="Arial" panose="020B0604020202020204" pitchFamily="34" charset="0"/>
              <a:buChar char="•"/>
            </a:pPr>
            <a:r>
              <a:rPr lang="en-US" altLang="zh-CN" sz="1200" b="0" dirty="0">
                <a:solidFill>
                  <a:schemeClr val="tx1"/>
                </a:solidFill>
              </a:rPr>
              <a:t>And so on..</a:t>
            </a:r>
          </a:p>
        </p:txBody>
      </p:sp>
    </p:spTree>
    <p:extLst>
      <p:ext uri="{BB962C8B-B14F-4D97-AF65-F5344CB8AC3E}">
        <p14:creationId xmlns:p14="http://schemas.microsoft.com/office/powerpoint/2010/main" val="143434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B83E8-14D5-E9BE-2700-E1E3A396F326}"/>
            </a:ext>
          </a:extLst>
        </p:cNvPr>
        <p:cNvGrpSpPr/>
        <p:nvPr/>
      </p:nvGrpSpPr>
      <p:grpSpPr>
        <a:xfrm>
          <a:off x="0" y="0"/>
          <a:ext cx="0" cy="0"/>
          <a:chOff x="0" y="0"/>
          <a:chExt cx="0" cy="0"/>
        </a:xfrm>
      </p:grpSpPr>
      <p:sp>
        <p:nvSpPr>
          <p:cNvPr id="11" name="文本框 2">
            <a:extLst>
              <a:ext uri="{FF2B5EF4-FFF2-40B4-BE49-F238E27FC236}">
                <a16:creationId xmlns:a16="http://schemas.microsoft.com/office/drawing/2014/main" id="{906CD581-1978-0405-C8B5-D964F0F1E9E1}"/>
              </a:ext>
            </a:extLst>
          </p:cNvPr>
          <p:cNvSpPr txBox="1"/>
          <p:nvPr/>
        </p:nvSpPr>
        <p:spPr>
          <a:xfrm>
            <a:off x="314993" y="6517262"/>
            <a:ext cx="126125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微软雅黑" panose="020B0503020204020204" pitchFamily="34" charset="-122"/>
                <a:cs typeface="Arial" panose="020B0604020202020204" pitchFamily="34" charset="0"/>
              </a:rPr>
              <a:t>Confidential</a:t>
            </a:r>
            <a:endParaRPr kumimoji="0" lang="zh-CN" altLang="en-US" sz="9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2" name="箭头: V 形 10">
            <a:extLst>
              <a:ext uri="{FF2B5EF4-FFF2-40B4-BE49-F238E27FC236}">
                <a16:creationId xmlns:a16="http://schemas.microsoft.com/office/drawing/2014/main" id="{A4222D12-C9AF-DE0F-4706-D207B91CC1E0}"/>
              </a:ext>
            </a:extLst>
          </p:cNvPr>
          <p:cNvSpPr txBox="1"/>
          <p:nvPr/>
        </p:nvSpPr>
        <p:spPr>
          <a:xfrm>
            <a:off x="4037903" y="362446"/>
            <a:ext cx="1738903" cy="47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altLang="zh-CN">
                <a:latin typeface="Arial" panose="020B0604020202020204" pitchFamily="34" charset="0"/>
                <a:cs typeface="Arial" panose="020B0604020202020204" pitchFamily="34" charset="0"/>
              </a:rPr>
              <a:t>3</a:t>
            </a:r>
            <a:r>
              <a:rPr lang="en-US" altLang="zh-CN" sz="1800" b="0" kern="1200">
                <a:latin typeface="Arial" panose="020B0604020202020204" pitchFamily="34" charset="0"/>
                <a:cs typeface="Arial" panose="020B0604020202020204" pitchFamily="34" charset="0"/>
              </a:rPr>
              <a:t>.</a:t>
            </a:r>
            <a:r>
              <a:rPr lang="zh-CN" altLang="en-US" sz="1800" b="0" kern="1200">
                <a:latin typeface="Arial" panose="020B0604020202020204" pitchFamily="34" charset="0"/>
                <a:cs typeface="Arial" panose="020B0604020202020204" pitchFamily="34" charset="0"/>
              </a:rPr>
              <a:t>参与档案</a:t>
            </a:r>
          </a:p>
        </p:txBody>
      </p:sp>
      <p:sp>
        <p:nvSpPr>
          <p:cNvPr id="13" name="标题 5">
            <a:extLst>
              <a:ext uri="{FF2B5EF4-FFF2-40B4-BE49-F238E27FC236}">
                <a16:creationId xmlns:a16="http://schemas.microsoft.com/office/drawing/2014/main" id="{0184FD18-613B-A93D-0513-348D76DE9EF7}"/>
              </a:ext>
            </a:extLst>
          </p:cNvPr>
          <p:cNvSpPr txBox="1">
            <a:spLocks/>
          </p:cNvSpPr>
          <p:nvPr/>
        </p:nvSpPr>
        <p:spPr>
          <a:xfrm>
            <a:off x="303478" y="340285"/>
            <a:ext cx="10255016" cy="480131"/>
          </a:xfrm>
          <a:prstGeom prst="rect">
            <a:avLst/>
          </a:prstGeom>
        </p:spPr>
        <p:txBody>
          <a:bodyPr wrap="square" lIns="91440" tIns="45720" rIns="91440" bIns="45720" anchor="t">
            <a:spAutoFit/>
          </a:bodyPr>
          <a:lstStyle>
            <a:lvl1pPr marL="0" algn="l" defTabSz="914400" rtl="0" eaLnBrk="1" latinLnBrk="0" hangingPunct="1">
              <a:lnSpc>
                <a:spcPct val="90000"/>
              </a:lnSpc>
              <a:spcBef>
                <a:spcPct val="0"/>
              </a:spcBef>
              <a:buNone/>
              <a:defRPr lang="zh-CN" altLang="en-US" sz="3200" b="1" kern="1200" dirty="0">
                <a:solidFill>
                  <a:schemeClr val="accent1"/>
                </a:solidFill>
                <a:latin typeface="微软雅黑" panose="020B0503020204020204" pitchFamily="34" charset="-122"/>
                <a:ea typeface="微软雅黑" panose="020B0503020204020204" pitchFamily="34" charset="-122"/>
                <a:cs typeface="+mn-cs"/>
              </a:defRPr>
            </a:lvl1pPr>
          </a:lstStyle>
          <a:p>
            <a:r>
              <a:rPr kumimoji="1" lang="en-US" altLang="zh-CN" sz="2800" b="0" dirty="0">
                <a:solidFill>
                  <a:schemeClr val="tx1"/>
                </a:solidFill>
                <a:latin typeface="Arial"/>
                <a:ea typeface="微软雅黑"/>
                <a:cs typeface="Arial"/>
              </a:rPr>
              <a:t>One Visual, Clear Insight</a:t>
            </a:r>
            <a:endParaRPr lang="en-US" dirty="0">
              <a:solidFill>
                <a:schemeClr val="tx1"/>
              </a:solidFill>
            </a:endParaRPr>
          </a:p>
        </p:txBody>
      </p:sp>
      <p:sp>
        <p:nvSpPr>
          <p:cNvPr id="14" name="文本框 16">
            <a:extLst>
              <a:ext uri="{FF2B5EF4-FFF2-40B4-BE49-F238E27FC236}">
                <a16:creationId xmlns:a16="http://schemas.microsoft.com/office/drawing/2014/main" id="{74ED7DBC-72FD-FA03-E167-BB28E2595FA3}"/>
              </a:ext>
            </a:extLst>
          </p:cNvPr>
          <p:cNvSpPr txBox="1"/>
          <p:nvPr/>
        </p:nvSpPr>
        <p:spPr>
          <a:xfrm>
            <a:off x="4090137" y="5896029"/>
            <a:ext cx="1061381" cy="246221"/>
          </a:xfrm>
          <a:prstGeom prst="rect">
            <a:avLst/>
          </a:prstGeom>
          <a:noFill/>
        </p:spPr>
        <p:txBody>
          <a:bodyPr wrap="square" rtlCol="0" anchor="t">
            <a:spAutoFit/>
          </a:bodyPr>
          <a:lstStyle/>
          <a:p>
            <a:pPr algn="ctr"/>
            <a:r>
              <a:rPr lang="en-US" sz="100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D</a:t>
            </a:r>
            <a:r>
              <a:rPr lang="en-US" altLang="zh-CN" sz="1000">
                <a:solidFill>
                  <a:prstClr val="black"/>
                </a:solidFill>
                <a:latin typeface="Arial" panose="020B0604020202020204" pitchFamily="34" charset="0"/>
                <a:ea typeface="微软雅黑" panose="020B0503020204020204" pitchFamily="34" charset="-122"/>
                <a:cs typeface="Arial" panose="020B0604020202020204" pitchFamily="34" charset="0"/>
                <a:sym typeface="+mn-ea"/>
              </a:rPr>
              <a:t>emo</a:t>
            </a:r>
            <a:endParaRPr lang="en-US" sz="10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灯片编号占位符 13">
            <a:extLst>
              <a:ext uri="{FF2B5EF4-FFF2-40B4-BE49-F238E27FC236}">
                <a16:creationId xmlns:a16="http://schemas.microsoft.com/office/drawing/2014/main" id="{96E02E1E-70A5-052A-6F16-F3D25DEA4238}"/>
              </a:ext>
            </a:extLst>
          </p:cNvPr>
          <p:cNvSpPr>
            <a:spLocks noGrp="1"/>
          </p:cNvSpPr>
          <p:nvPr>
            <p:ph type="sldNum" sz="quarter" idx="12"/>
          </p:nvPr>
        </p:nvSpPr>
        <p:spPr>
          <a:xfrm>
            <a:off x="8610600" y="6356350"/>
            <a:ext cx="2743200" cy="365125"/>
          </a:xfrm>
        </p:spPr>
        <p:txBody>
          <a:bodyPr/>
          <a:lstStyle/>
          <a:p>
            <a:fld id="{29A30B3B-8367-4A5C-AEBA-AFC30686285E}" type="slidenum">
              <a:rPr lang="zh-CN" altLang="en-US" smtClean="0"/>
              <a:t>8</a:t>
            </a:fld>
            <a:endParaRPr lang="zh-CN" altLang="en-US"/>
          </a:p>
        </p:txBody>
      </p:sp>
      <p:pic>
        <p:nvPicPr>
          <p:cNvPr id="17" name="图片 10">
            <a:extLst>
              <a:ext uri="{FF2B5EF4-FFF2-40B4-BE49-F238E27FC236}">
                <a16:creationId xmlns:a16="http://schemas.microsoft.com/office/drawing/2014/main" id="{FDB759CA-73A6-C117-31E6-F8FC6EEF523D}"/>
              </a:ext>
            </a:extLst>
          </p:cNvPr>
          <p:cNvPicPr>
            <a:picLocks/>
          </p:cNvPicPr>
          <p:nvPr/>
        </p:nvPicPr>
        <p:blipFill>
          <a:blip r:embed="rId3"/>
          <a:srcRect t="3483"/>
          <a:stretch>
            <a:fillRect/>
          </a:stretch>
        </p:blipFill>
        <p:spPr>
          <a:xfrm>
            <a:off x="303478" y="1257344"/>
            <a:ext cx="8943553" cy="4501166"/>
          </a:xfrm>
          <a:prstGeom prst="rect">
            <a:avLst/>
          </a:prstGeom>
        </p:spPr>
      </p:pic>
      <p:sp>
        <p:nvSpPr>
          <p:cNvPr id="18" name="Speech Bubble: Rectangle with Corners Rounded 17">
            <a:extLst>
              <a:ext uri="{FF2B5EF4-FFF2-40B4-BE49-F238E27FC236}">
                <a16:creationId xmlns:a16="http://schemas.microsoft.com/office/drawing/2014/main" id="{8A387653-E143-9016-BF5B-39DF518474F6}"/>
              </a:ext>
            </a:extLst>
          </p:cNvPr>
          <p:cNvSpPr/>
          <p:nvPr/>
        </p:nvSpPr>
        <p:spPr>
          <a:xfrm>
            <a:off x="9402358" y="1973943"/>
            <a:ext cx="2486164" cy="3378167"/>
          </a:xfrm>
          <a:prstGeom prst="wedgeRoundRectCallout">
            <a:avLst>
              <a:gd name="adj1" fmla="val -58408"/>
              <a:gd name="adj2" fmla="val -60940"/>
              <a:gd name="adj3" fmla="val 16667"/>
            </a:avLst>
          </a:prstGeom>
          <a:solidFill>
            <a:srgbClr val="DFF0D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latin typeface="Arial" panose="020B0604020202020204" pitchFamily="34" charset="0"/>
                <a:cs typeface="Arial" panose="020B0604020202020204" pitchFamily="34" charset="0"/>
              </a:rPr>
              <a:t>This chart provides a clear, multi-dimensional view of adverse event (AE) incidence. The horizontal axis organizes data by dose groups (15mg, 30mg, 60mg, 90mg, and Total) and further segments it into specific time intervals. The visual layout, with red highlighting for high-incidence items, allows for the immediate identification of safety signals and dose-dependent trends, facilitating rapid clinical assessment.</a:t>
            </a:r>
          </a:p>
        </p:txBody>
      </p:sp>
      <p:sp>
        <p:nvSpPr>
          <p:cNvPr id="19" name="内容占位符 8">
            <a:extLst>
              <a:ext uri="{FF2B5EF4-FFF2-40B4-BE49-F238E27FC236}">
                <a16:creationId xmlns:a16="http://schemas.microsoft.com/office/drawing/2014/main" id="{BEAB1ED7-C841-D340-C92B-21AA173C5BFD}"/>
              </a:ext>
            </a:extLst>
          </p:cNvPr>
          <p:cNvSpPr txBox="1">
            <a:spLocks/>
          </p:cNvSpPr>
          <p:nvPr/>
        </p:nvSpPr>
        <p:spPr>
          <a:xfrm>
            <a:off x="314993" y="753858"/>
            <a:ext cx="8087700" cy="362343"/>
          </a:xfrm>
          <a:prstGeom prst="rect">
            <a:avLst/>
          </a:prstGeom>
        </p:spPr>
        <p:txBody>
          <a:bodyPr wrap="square" lIns="91440" tIns="45720" rIns="91440" bIns="45720" anchor="t">
            <a:spAutoFit/>
          </a:bodyPr>
          <a:lstStyle>
            <a:defPPr>
              <a:defRPr lang="zh-CN"/>
            </a:defPPr>
            <a:lvl1pPr marL="0" indent="0" algn="l" defTabSz="914400" rtl="0" eaLnBrk="1" fontAlgn="base" latinLnBrk="0" hangingPunct="1">
              <a:lnSpc>
                <a:spcPct val="120000"/>
              </a:lnSpc>
              <a:spcBef>
                <a:spcPts val="1000"/>
              </a:spcBef>
              <a:buFont typeface="Arial" panose="020B0604020202020204" pitchFamily="34" charset="0"/>
              <a:buNone/>
              <a:defRPr lang="zh-CN" altLang="en-US" sz="20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1600" dirty="0">
                <a:solidFill>
                  <a:schemeClr val="tx1"/>
                </a:solidFill>
                <a:latin typeface="Arial"/>
                <a:ea typeface="微软雅黑"/>
                <a:cs typeface="Arial"/>
              </a:rPr>
              <a:t>AE Incidence: Highlighting Dose-Related and Temporal Trends</a:t>
            </a:r>
            <a:endParaRPr lang="en-US" sz="1600" dirty="0">
              <a:solidFill>
                <a:schemeClr val="tx1"/>
              </a:solidFill>
            </a:endParaRPr>
          </a:p>
        </p:txBody>
      </p:sp>
    </p:spTree>
    <p:extLst>
      <p:ext uri="{BB962C8B-B14F-4D97-AF65-F5344CB8AC3E}">
        <p14:creationId xmlns:p14="http://schemas.microsoft.com/office/powerpoint/2010/main" val="1712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012E2-1A5A-1CEC-02D4-402AC7F823F2}"/>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CBD17475-215F-7EDA-56A2-FF660E0CC131}"/>
              </a:ext>
            </a:extLst>
          </p:cNvPr>
          <p:cNvSpPr txBox="1"/>
          <p:nvPr/>
        </p:nvSpPr>
        <p:spPr>
          <a:xfrm>
            <a:off x="314993" y="6517262"/>
            <a:ext cx="126125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rPr>
              <a:t>Confidential</a:t>
            </a:r>
            <a:endParaRPr kumimoji="0" lang="zh-CN" altLang="en-US" sz="900" b="0" i="0" u="none" strike="noStrike" kern="1200" cap="none" spc="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灯片编号占位符 14">
            <a:extLst>
              <a:ext uri="{FF2B5EF4-FFF2-40B4-BE49-F238E27FC236}">
                <a16:creationId xmlns:a16="http://schemas.microsoft.com/office/drawing/2014/main" id="{03747585-B345-96E9-CEAF-B7FB5C26791B}"/>
              </a:ext>
            </a:extLst>
          </p:cNvPr>
          <p:cNvSpPr>
            <a:spLocks noGrp="1"/>
          </p:cNvSpPr>
          <p:nvPr>
            <p:ph type="sldNum" sz="quarter" idx="12"/>
          </p:nvPr>
        </p:nvSpPr>
        <p:spPr/>
        <p:txBody>
          <a:bodyPr/>
          <a:lstStyle/>
          <a:p>
            <a:fld id="{29A30B3B-8367-4A5C-AEBA-AFC30686285E}" type="slidenum">
              <a:rPr lang="zh-CN" altLang="en-US" smtClean="0"/>
              <a:t>9</a:t>
            </a:fld>
            <a:endParaRPr lang="zh-CN" altLang="en-US"/>
          </a:p>
        </p:txBody>
      </p:sp>
      <p:pic>
        <p:nvPicPr>
          <p:cNvPr id="6146" name="Picture 2">
            <a:extLst>
              <a:ext uri="{FF2B5EF4-FFF2-40B4-BE49-F238E27FC236}">
                <a16:creationId xmlns:a16="http://schemas.microsoft.com/office/drawing/2014/main" id="{217EF782-30A6-A0A9-3F4B-6CC107C9E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85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9761</TotalTime>
  <Words>735</Words>
  <Application>Microsoft Office PowerPoint</Application>
  <PresentationFormat>宽屏</PresentationFormat>
  <Paragraphs>109</Paragraphs>
  <Slides>10</Slides>
  <Notes>10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10</vt:i4>
      </vt:variant>
    </vt:vector>
  </HeadingPairs>
  <TitlesOfParts>
    <vt:vector size="19" baseType="lpstr">
      <vt:lpstr>Microsoft YaHei Light</vt:lpstr>
      <vt:lpstr>等线</vt:lpstr>
      <vt:lpstr>Microsoft YaHei</vt:lpstr>
      <vt:lpstr>Microsoft YaHei</vt:lpstr>
      <vt:lpstr>微软雅黑 Light</vt:lpstr>
      <vt:lpstr>Arial</vt:lpstr>
      <vt:lpstr>Calibri</vt:lpstr>
      <vt:lpstr>Open Sans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2544</dc:creator>
  <cp:lastModifiedBy>Raymone Xu(Haitao Xu) 徐海涛</cp:lastModifiedBy>
  <cp:revision>245</cp:revision>
  <dcterms:created xsi:type="dcterms:W3CDTF">2022-11-25T03:35:57Z</dcterms:created>
  <dcterms:modified xsi:type="dcterms:W3CDTF">2026-03-26T14:15:32Z</dcterms:modified>
</cp:coreProperties>
</file>